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8" r:id="rId3"/>
    <p:sldId id="300" r:id="rId4"/>
    <p:sldId id="602" r:id="rId5"/>
    <p:sldId id="603" r:id="rId6"/>
    <p:sldId id="604" r:id="rId7"/>
    <p:sldId id="605" r:id="rId8"/>
    <p:sldId id="606" r:id="rId9"/>
    <p:sldId id="526" r:id="rId10"/>
    <p:sldId id="607" r:id="rId11"/>
    <p:sldId id="609" r:id="rId12"/>
    <p:sldId id="608" r:id="rId13"/>
    <p:sldId id="610" r:id="rId14"/>
    <p:sldId id="611" r:id="rId15"/>
    <p:sldId id="612" r:id="rId16"/>
    <p:sldId id="600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40" autoAdjust="0"/>
    <p:restoredTop sz="95324" autoAdjust="0"/>
  </p:normalViewPr>
  <p:slideViewPr>
    <p:cSldViewPr snapToGrid="0">
      <p:cViewPr varScale="1">
        <p:scale>
          <a:sx n="86" d="100"/>
          <a:sy n="86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99365A99-1488-49E0-96C0-5C766922975C}"/>
    <pc:docChg chg="undo custSel addSld delSld modSld sldOrd">
      <pc:chgData name="Siniša Vuksan" userId="3af124f9-b8e7-46e3-9422-21ae1d17ac0b" providerId="ADAL" clId="{99365A99-1488-49E0-96C0-5C766922975C}" dt="2022-01-04T11:08:29.712" v="4261" actId="20577"/>
      <pc:docMkLst>
        <pc:docMk/>
      </pc:docMkLst>
      <pc:sldChg chg="modSp">
        <pc:chgData name="Siniša Vuksan" userId="3af124f9-b8e7-46e3-9422-21ae1d17ac0b" providerId="ADAL" clId="{99365A99-1488-49E0-96C0-5C766922975C}" dt="2022-01-04T08:08:37.482" v="42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9365A99-1488-49E0-96C0-5C766922975C}" dt="2022-01-04T08:08:26.698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9365A99-1488-49E0-96C0-5C766922975C}" dt="2022-01-04T08:08:37.482" v="42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99365A99-1488-49E0-96C0-5C766922975C}" dt="2022-01-04T08:35:05.139" v="79" actId="14826"/>
        <pc:sldMkLst>
          <pc:docMk/>
          <pc:sldMk cId="2122178903" sldId="288"/>
        </pc:sldMkLst>
        <pc:spChg chg="mod">
          <ac:chgData name="Siniša Vuksan" userId="3af124f9-b8e7-46e3-9422-21ae1d17ac0b" providerId="ADAL" clId="{99365A99-1488-49E0-96C0-5C766922975C}" dt="2022-01-04T08:33:48.964" v="77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4:42.510" v="78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9365A99-1488-49E0-96C0-5C766922975C}" dt="2022-01-04T08:35:05.139" v="79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99365A99-1488-49E0-96C0-5C766922975C}" dt="2022-01-04T08:38:21.561" v="579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99365A99-1488-49E0-96C0-5C766922975C}" dt="2022-01-04T08:38:21.561" v="579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9365A99-1488-49E0-96C0-5C766922975C}" dt="2022-01-04T08:35:26.169" v="84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9365A99-1488-49E0-96C0-5C766922975C}" dt="2022-01-04T08:35:15.305" v="8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99365A99-1488-49E0-96C0-5C766922975C}" dt="2022-01-04T10:46:48.798" v="3563" actId="47"/>
        <pc:sldMkLst>
          <pc:docMk/>
          <pc:sldMk cId="200756692" sldId="511"/>
        </pc:sldMkLst>
      </pc:sldChg>
      <pc:sldChg chg="addSp delSp modSp mod ord addAnim delAnim modAnim">
        <pc:chgData name="Siniša Vuksan" userId="3af124f9-b8e7-46e3-9422-21ae1d17ac0b" providerId="ADAL" clId="{99365A99-1488-49E0-96C0-5C766922975C}" dt="2022-01-04T08:46:11.814" v="744" actId="14100"/>
        <pc:sldMkLst>
          <pc:docMk/>
          <pc:sldMk cId="2762813729" sldId="526"/>
        </pc:sldMkLst>
        <pc:spChg chg="mod">
          <ac:chgData name="Siniša Vuksan" userId="3af124f9-b8e7-46e3-9422-21ae1d17ac0b" providerId="ADAL" clId="{99365A99-1488-49E0-96C0-5C766922975C}" dt="2022-01-04T08:42:37.599" v="680" actId="14100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8:40:15.956" v="596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0" creationId="{2F5D493A-1D5A-47CD-91DA-CD5D179EF30C}"/>
          </ac:spMkLst>
        </pc:spChg>
        <pc:spChg chg="del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1" creationId="{58069BE6-4B81-438D-900B-C21BB1B6836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2" creationId="{F10E96AA-A32F-4080-81DD-A8C57A503A0E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99365A99-1488-49E0-96C0-5C766922975C}" dt="2022-01-04T08:39:36.217" v="590" actId="478"/>
          <ac:spMkLst>
            <pc:docMk/>
            <pc:sldMk cId="2762813729" sldId="526"/>
            <ac:spMk id="15" creationId="{985B1F0F-3EF9-495F-9ADA-5F365127805F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6" creationId="{3642C0A8-F601-4A89-93C6-E21818B5D63B}"/>
          </ac:spMkLst>
        </pc:spChg>
        <pc:spChg chg="del mod">
          <ac:chgData name="Siniša Vuksan" userId="3af124f9-b8e7-46e3-9422-21ae1d17ac0b" providerId="ADAL" clId="{99365A99-1488-49E0-96C0-5C766922975C}" dt="2022-01-04T08:39:40.367" v="591" actId="478"/>
          <ac:spMkLst>
            <pc:docMk/>
            <pc:sldMk cId="2762813729" sldId="526"/>
            <ac:spMk id="17" creationId="{0F416F05-1F18-47A3-955A-F35776533FD9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8" creationId="{A5AD6C4F-2311-4B1F-BBCE-A475AD020040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19" creationId="{EBFB9998-0B26-4032-8C5A-7C0026E9F338}"/>
          </ac:spMkLst>
        </pc:spChg>
        <pc:spChg chg="del">
          <ac:chgData name="Siniša Vuksan" userId="3af124f9-b8e7-46e3-9422-21ae1d17ac0b" providerId="ADAL" clId="{99365A99-1488-49E0-96C0-5C766922975C}" dt="2022-01-04T08:39:27.552" v="586" actId="478"/>
          <ac:spMkLst>
            <pc:docMk/>
            <pc:sldMk cId="2762813729" sldId="526"/>
            <ac:spMk id="20" creationId="{8E7E5947-9070-4DB2-899B-49D1DBE92549}"/>
          </ac:spMkLst>
        </pc:spChg>
        <pc:spChg chg="del">
          <ac:chgData name="Siniša Vuksan" userId="3af124f9-b8e7-46e3-9422-21ae1d17ac0b" providerId="ADAL" clId="{99365A99-1488-49E0-96C0-5C766922975C}" dt="2022-01-04T08:40:21.014" v="597" actId="478"/>
          <ac:spMkLst>
            <pc:docMk/>
            <pc:sldMk cId="2762813729" sldId="526"/>
            <ac:spMk id="21" creationId="{4BD84E1C-7B49-4075-8869-2230B5618DD2}"/>
          </ac:spMkLst>
        </pc:spChg>
        <pc:spChg chg="add mod">
          <ac:chgData name="Siniša Vuksan" userId="3af124f9-b8e7-46e3-9422-21ae1d17ac0b" providerId="ADAL" clId="{99365A99-1488-49E0-96C0-5C766922975C}" dt="2022-01-04T08:43:16.716" v="719" actId="20577"/>
          <ac:spMkLst>
            <pc:docMk/>
            <pc:sldMk cId="2762813729" sldId="526"/>
            <ac:spMk id="22" creationId="{3366DD22-1660-4B96-982C-4C327326E0FC}"/>
          </ac:spMkLst>
        </pc:spChg>
        <pc:picChg chg="add del mod">
          <ac:chgData name="Siniša Vuksan" userId="3af124f9-b8e7-46e3-9422-21ae1d17ac0b" providerId="ADAL" clId="{99365A99-1488-49E0-96C0-5C766922975C}" dt="2022-01-04T08:42:27.189" v="676" actId="1076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08:46:11.814" v="744" actId="14100"/>
          <ac:picMkLst>
            <pc:docMk/>
            <pc:sldMk cId="2762813729" sldId="526"/>
            <ac:picMk id="4" creationId="{1B2619D9-4F98-4A11-8FFE-57C7EB1F529A}"/>
          </ac:picMkLst>
        </pc:picChg>
      </pc:sldChg>
      <pc:sldChg chg="modSp del mod">
        <pc:chgData name="Siniša Vuksan" userId="3af124f9-b8e7-46e3-9422-21ae1d17ac0b" providerId="ADAL" clId="{99365A99-1488-49E0-96C0-5C766922975C}" dt="2022-01-04T10:46:49.990" v="3564" actId="47"/>
        <pc:sldMkLst>
          <pc:docMk/>
          <pc:sldMk cId="3759385230" sldId="528"/>
        </pc:sldMkLst>
        <pc:picChg chg="mod">
          <ac:chgData name="Siniša Vuksan" userId="3af124f9-b8e7-46e3-9422-21ae1d17ac0b" providerId="ADAL" clId="{99365A99-1488-49E0-96C0-5C766922975C}" dt="2022-01-04T09:00:51.444" v="1145" actId="1076"/>
          <ac:picMkLst>
            <pc:docMk/>
            <pc:sldMk cId="3759385230" sldId="52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4.554" v="725" actId="107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del mod delAnim modAnim">
        <pc:chgData name="Siniša Vuksan" userId="3af124f9-b8e7-46e3-9422-21ae1d17ac0b" providerId="ADAL" clId="{99365A99-1488-49E0-96C0-5C766922975C}" dt="2022-01-04T10:57:32.593" v="3875" actId="20577"/>
        <pc:sldMkLst>
          <pc:docMk/>
          <pc:sldMk cId="1406669383" sldId="529"/>
        </pc:sldMkLst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10:56:52.299" v="3772" actId="14100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9:09.522" v="3588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10:48:57.829" v="3584" actId="478"/>
          <ac:spMkLst>
            <pc:docMk/>
            <pc:sldMk cId="1406669383" sldId="529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10:49:14.010" v="3590" actId="478"/>
          <ac:spMkLst>
            <pc:docMk/>
            <pc:sldMk cId="1406669383" sldId="529"/>
            <ac:spMk id="26" creationId="{A0F4696A-9A8F-4B0C-9A12-252F98A2E2BA}"/>
          </ac:spMkLst>
        </pc:spChg>
        <pc:spChg chg="add mod">
          <ac:chgData name="Siniša Vuksan" userId="3af124f9-b8e7-46e3-9422-21ae1d17ac0b" providerId="ADAL" clId="{99365A99-1488-49E0-96C0-5C766922975C}" dt="2022-01-04T10:57:32.593" v="3875" actId="20577"/>
          <ac:spMkLst>
            <pc:docMk/>
            <pc:sldMk cId="1406669383" sldId="529"/>
            <ac:spMk id="27" creationId="{E2EB677E-035D-4BAA-ACF0-E65915F82256}"/>
          </ac:spMkLst>
        </pc:spChg>
        <pc:picChg chg="mod ord">
          <ac:chgData name="Siniša Vuksan" userId="3af124f9-b8e7-46e3-9422-21ae1d17ac0b" providerId="ADAL" clId="{99365A99-1488-49E0-96C0-5C766922975C}" dt="2022-01-04T10:54:37.751" v="3712" actId="1038"/>
          <ac:picMkLst>
            <pc:docMk/>
            <pc:sldMk cId="1406669383" sldId="52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9:39.466" v="3599" actId="14826"/>
          <ac:picMkLst>
            <pc:docMk/>
            <pc:sldMk cId="1406669383" sldId="52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56:33.330" v="3768" actId="1076"/>
          <ac:picMkLst>
            <pc:docMk/>
            <pc:sldMk cId="1406669383" sldId="529"/>
            <ac:picMk id="8" creationId="{A96DF397-E439-42B6-B3CA-2C13FB17E007}"/>
          </ac:picMkLst>
        </pc:picChg>
      </pc:sldChg>
      <pc:sldChg chg="modSp del mod modAnim">
        <pc:chgData name="Siniša Vuksan" userId="3af124f9-b8e7-46e3-9422-21ae1d17ac0b" providerId="ADAL" clId="{99365A99-1488-49E0-96C0-5C766922975C}" dt="2022-01-04T10:49:21.121" v="3592" actId="47"/>
        <pc:sldMkLst>
          <pc:docMk/>
          <pc:sldMk cId="3295334941" sldId="530"/>
        </pc:sldMkLst>
        <pc:spChg chg="mod">
          <ac:chgData name="Siniša Vuksan" userId="3af124f9-b8e7-46e3-9422-21ae1d17ac0b" providerId="ADAL" clId="{99365A99-1488-49E0-96C0-5C766922975C}" dt="2022-01-04T08:57:08.966" v="936" actId="14100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7:13.772" v="937" actId="14100"/>
          <ac:picMkLst>
            <pc:docMk/>
            <pc:sldMk cId="3295334941" sldId="53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4:39.918" v="727" actId="107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8:29.712" v="4261" actId="20577"/>
        <pc:sldMkLst>
          <pc:docMk/>
          <pc:sldMk cId="3697847466" sldId="531"/>
        </pc:sldMkLst>
        <pc:spChg chg="mod">
          <ac:chgData name="Siniša Vuksan" userId="3af124f9-b8e7-46e3-9422-21ae1d17ac0b" providerId="ADAL" clId="{99365A99-1488-49E0-96C0-5C766922975C}" dt="2022-01-04T10:53:09.976" v="3659" actId="20577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7:31.157" v="3575" actId="20577"/>
          <ac:spMkLst>
            <pc:docMk/>
            <pc:sldMk cId="3697847466" sldId="531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47:06.037" v="3571" actId="478"/>
          <ac:spMkLst>
            <pc:docMk/>
            <pc:sldMk cId="3697847466" sldId="531"/>
            <ac:spMk id="9" creationId="{8F06FBBD-94EE-44A7-B2B6-47CA03C17815}"/>
          </ac:spMkLst>
        </pc:spChg>
        <pc:spChg chg="add mod">
          <ac:chgData name="Siniša Vuksan" userId="3af124f9-b8e7-46e3-9422-21ae1d17ac0b" providerId="ADAL" clId="{99365A99-1488-49E0-96C0-5C766922975C}" dt="2022-01-04T10:58:59.889" v="3879" actId="1076"/>
          <ac:spMkLst>
            <pc:docMk/>
            <pc:sldMk cId="3697847466" sldId="531"/>
            <ac:spMk id="13" creationId="{6EDF74B3-ADA3-4BBC-A2FB-B13FB8E21A55}"/>
          </ac:spMkLst>
        </pc:spChg>
        <pc:spChg chg="add mod">
          <ac:chgData name="Siniša Vuksan" userId="3af124f9-b8e7-46e3-9422-21ae1d17ac0b" providerId="ADAL" clId="{99365A99-1488-49E0-96C0-5C766922975C}" dt="2022-01-04T10:59:11.112" v="3887" actId="1036"/>
          <ac:spMkLst>
            <pc:docMk/>
            <pc:sldMk cId="3697847466" sldId="531"/>
            <ac:spMk id="14" creationId="{D9B31CD7-6ACD-44AC-AA7E-8199B6742262}"/>
          </ac:spMkLst>
        </pc:spChg>
        <pc:spChg chg="add mod">
          <ac:chgData name="Siniša Vuksan" userId="3af124f9-b8e7-46e3-9422-21ae1d17ac0b" providerId="ADAL" clId="{99365A99-1488-49E0-96C0-5C766922975C}" dt="2022-01-04T10:59:20.264" v="3894" actId="1035"/>
          <ac:spMkLst>
            <pc:docMk/>
            <pc:sldMk cId="3697847466" sldId="531"/>
            <ac:spMk id="15" creationId="{C1A7ADFA-4404-4D69-A159-A90B371D734C}"/>
          </ac:spMkLst>
        </pc:spChg>
        <pc:spChg chg="add mod">
          <ac:chgData name="Siniša Vuksan" userId="3af124f9-b8e7-46e3-9422-21ae1d17ac0b" providerId="ADAL" clId="{99365A99-1488-49E0-96C0-5C766922975C}" dt="2022-01-04T10:59:35.427" v="3899" actId="1035"/>
          <ac:spMkLst>
            <pc:docMk/>
            <pc:sldMk cId="3697847466" sldId="531"/>
            <ac:spMk id="16" creationId="{35DA8EA8-C5F8-40E1-A012-B01BB606ABD8}"/>
          </ac:spMkLst>
        </pc:spChg>
        <pc:spChg chg="add mod">
          <ac:chgData name="Siniša Vuksan" userId="3af124f9-b8e7-46e3-9422-21ae1d17ac0b" providerId="ADAL" clId="{99365A99-1488-49E0-96C0-5C766922975C}" dt="2022-01-04T10:59:43.148" v="3902" actId="1076"/>
          <ac:spMkLst>
            <pc:docMk/>
            <pc:sldMk cId="3697847466" sldId="531"/>
            <ac:spMk id="17" creationId="{76C70A27-4AFD-45C1-88BC-A6665D356969}"/>
          </ac:spMkLst>
        </pc:spChg>
        <pc:spChg chg="add mod">
          <ac:chgData name="Siniša Vuksan" userId="3af124f9-b8e7-46e3-9422-21ae1d17ac0b" providerId="ADAL" clId="{99365A99-1488-49E0-96C0-5C766922975C}" dt="2022-01-04T11:08:29.712" v="4261" actId="20577"/>
          <ac:spMkLst>
            <pc:docMk/>
            <pc:sldMk cId="3697847466" sldId="531"/>
            <ac:spMk id="18" creationId="{6453641E-5E45-4F73-B530-EBBB9163AC58}"/>
          </ac:spMkLst>
        </pc:spChg>
        <pc:spChg chg="add mod">
          <ac:chgData name="Siniša Vuksan" userId="3af124f9-b8e7-46e3-9422-21ae1d17ac0b" providerId="ADAL" clId="{99365A99-1488-49E0-96C0-5C766922975C}" dt="2022-01-04T11:00:06.407" v="3912" actId="1076"/>
          <ac:spMkLst>
            <pc:docMk/>
            <pc:sldMk cId="3697847466" sldId="531"/>
            <ac:spMk id="19" creationId="{16C430CC-BD2A-4559-BB1C-51E17E40E192}"/>
          </ac:spMkLst>
        </pc:spChg>
        <pc:spChg chg="add mod">
          <ac:chgData name="Siniša Vuksan" userId="3af124f9-b8e7-46e3-9422-21ae1d17ac0b" providerId="ADAL" clId="{99365A99-1488-49E0-96C0-5C766922975C}" dt="2022-01-04T11:00:15.446" v="3920" actId="1035"/>
          <ac:spMkLst>
            <pc:docMk/>
            <pc:sldMk cId="3697847466" sldId="531"/>
            <ac:spMk id="20" creationId="{32D623AD-7DF4-4AB8-A3B2-35D406F2E9D3}"/>
          </ac:spMkLst>
        </pc:spChg>
        <pc:spChg chg="add mod">
          <ac:chgData name="Siniša Vuksan" userId="3af124f9-b8e7-46e3-9422-21ae1d17ac0b" providerId="ADAL" clId="{99365A99-1488-49E0-96C0-5C766922975C}" dt="2022-01-04T11:00:58.014" v="3941" actId="1035"/>
          <ac:spMkLst>
            <pc:docMk/>
            <pc:sldMk cId="3697847466" sldId="531"/>
            <ac:spMk id="21" creationId="{26484515-7996-4C7E-8553-F6BCCE66E60D}"/>
          </ac:spMkLst>
        </pc:spChg>
        <pc:spChg chg="add mod">
          <ac:chgData name="Siniša Vuksan" userId="3af124f9-b8e7-46e3-9422-21ae1d17ac0b" providerId="ADAL" clId="{99365A99-1488-49E0-96C0-5C766922975C}" dt="2022-01-04T11:01:40.509" v="3984" actId="1076"/>
          <ac:spMkLst>
            <pc:docMk/>
            <pc:sldMk cId="3697847466" sldId="531"/>
            <ac:spMk id="22" creationId="{C3B8ECB3-F906-422C-B782-0E9AACFC1A2F}"/>
          </ac:spMkLst>
        </pc:spChg>
        <pc:spChg chg="add mod">
          <ac:chgData name="Siniša Vuksan" userId="3af124f9-b8e7-46e3-9422-21ae1d17ac0b" providerId="ADAL" clId="{99365A99-1488-49E0-96C0-5C766922975C}" dt="2022-01-04T11:01:59.806" v="4014" actId="1035"/>
          <ac:spMkLst>
            <pc:docMk/>
            <pc:sldMk cId="3697847466" sldId="531"/>
            <ac:spMk id="23" creationId="{3F18CF57-68D0-422F-9BF8-39B3A7412ED7}"/>
          </ac:spMkLst>
        </pc:spChg>
        <pc:spChg chg="add mod">
          <ac:chgData name="Siniša Vuksan" userId="3af124f9-b8e7-46e3-9422-21ae1d17ac0b" providerId="ADAL" clId="{99365A99-1488-49E0-96C0-5C766922975C}" dt="2022-01-04T11:02:17.762" v="4033" actId="1035"/>
          <ac:spMkLst>
            <pc:docMk/>
            <pc:sldMk cId="3697847466" sldId="531"/>
            <ac:spMk id="24" creationId="{09F2BE5B-FF16-4D95-83B0-AD4E18E56491}"/>
          </ac:spMkLst>
        </pc:spChg>
        <pc:spChg chg="add mod">
          <ac:chgData name="Siniša Vuksan" userId="3af124f9-b8e7-46e3-9422-21ae1d17ac0b" providerId="ADAL" clId="{99365A99-1488-49E0-96C0-5C766922975C}" dt="2022-01-04T11:02:35.203" v="4055" actId="1036"/>
          <ac:spMkLst>
            <pc:docMk/>
            <pc:sldMk cId="3697847466" sldId="531"/>
            <ac:spMk id="25" creationId="{09463B8C-4A00-4CE9-82C0-7F9ABBD0FE0D}"/>
          </ac:spMkLst>
        </pc:spChg>
        <pc:spChg chg="add mod">
          <ac:chgData name="Siniša Vuksan" userId="3af124f9-b8e7-46e3-9422-21ae1d17ac0b" providerId="ADAL" clId="{99365A99-1488-49E0-96C0-5C766922975C}" dt="2022-01-04T11:02:53.721" v="4077" actId="1035"/>
          <ac:spMkLst>
            <pc:docMk/>
            <pc:sldMk cId="3697847466" sldId="531"/>
            <ac:spMk id="26" creationId="{51D868FD-6781-40B9-9F5F-6C2C2A07C3B0}"/>
          </ac:spMkLst>
        </pc:spChg>
        <pc:spChg chg="add mod">
          <ac:chgData name="Siniša Vuksan" userId="3af124f9-b8e7-46e3-9422-21ae1d17ac0b" providerId="ADAL" clId="{99365A99-1488-49E0-96C0-5C766922975C}" dt="2022-01-04T11:03:22.984" v="4095" actId="20577"/>
          <ac:spMkLst>
            <pc:docMk/>
            <pc:sldMk cId="3697847466" sldId="531"/>
            <ac:spMk id="27" creationId="{56A78301-DD9C-4296-833B-E01C1AF68502}"/>
          </ac:spMkLst>
        </pc:spChg>
        <pc:spChg chg="add mod">
          <ac:chgData name="Siniša Vuksan" userId="3af124f9-b8e7-46e3-9422-21ae1d17ac0b" providerId="ADAL" clId="{99365A99-1488-49E0-96C0-5C766922975C}" dt="2022-01-04T11:03:45.843" v="4128" actId="1036"/>
          <ac:spMkLst>
            <pc:docMk/>
            <pc:sldMk cId="3697847466" sldId="531"/>
            <ac:spMk id="28" creationId="{6BB9A2AA-8751-47AB-9394-6B813C9D82D4}"/>
          </ac:spMkLst>
        </pc:spChg>
        <pc:picChg chg="mod">
          <ac:chgData name="Siniša Vuksan" userId="3af124f9-b8e7-46e3-9422-21ae1d17ac0b" providerId="ADAL" clId="{99365A99-1488-49E0-96C0-5C766922975C}" dt="2022-01-04T10:50:48.284" v="3604" actId="1076"/>
          <ac:picMkLst>
            <pc:docMk/>
            <pc:sldMk cId="3697847466" sldId="531"/>
            <ac:picMk id="2" creationId="{79AB126F-5218-4223-8FB3-6BD5D18FF2B3}"/>
          </ac:picMkLst>
        </pc:picChg>
        <pc:picChg chg="del mod">
          <ac:chgData name="Siniša Vuksan" userId="3af124f9-b8e7-46e3-9422-21ae1d17ac0b" providerId="ADAL" clId="{99365A99-1488-49E0-96C0-5C766922975C}" dt="2022-01-04T10:47:04.171" v="3570" actId="478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99365A99-1488-49E0-96C0-5C766922975C}" dt="2022-01-04T10:47:55.343" v="3577" actId="14826"/>
          <ac:picMkLst>
            <pc:docMk/>
            <pc:sldMk cId="3697847466" sldId="531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0" creationId="{CC280582-00B2-4D81-9287-DEAF59574F5F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1" creationId="{E8F14D81-5F26-434E-AEB9-97FD6A7B092A}"/>
          </ac:picMkLst>
        </pc:picChg>
        <pc:picChg chg="del">
          <ac:chgData name="Siniša Vuksan" userId="3af124f9-b8e7-46e3-9422-21ae1d17ac0b" providerId="ADAL" clId="{99365A99-1488-49E0-96C0-5C766922975C}" dt="2022-01-04T10:47:20.039" v="3572" actId="478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delSp modSp mod ord delAnim modAnim">
        <pc:chgData name="Siniša Vuksan" userId="3af124f9-b8e7-46e3-9422-21ae1d17ac0b" providerId="ADAL" clId="{99365A99-1488-49E0-96C0-5C766922975C}" dt="2022-01-04T11:06:48.967" v="4260" actId="1035"/>
        <pc:sldMkLst>
          <pc:docMk/>
          <pc:sldMk cId="1111417439" sldId="532"/>
        </pc:sldMkLst>
        <pc:spChg chg="mod">
          <ac:chgData name="Siniša Vuksan" userId="3af124f9-b8e7-46e3-9422-21ae1d17ac0b" providerId="ADAL" clId="{99365A99-1488-49E0-96C0-5C766922975C}" dt="2022-01-04T11:04:26.019" v="4145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99365A99-1488-49E0-96C0-5C766922975C}" dt="2022-01-04T10:52:20.578" v="3640" actId="20577"/>
          <ac:spMkLst>
            <pc:docMk/>
            <pc:sldMk cId="1111417439" sldId="532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1:14.796" v="3608" actId="478"/>
          <ac:spMkLst>
            <pc:docMk/>
            <pc:sldMk cId="1111417439" sldId="532"/>
            <ac:spMk id="10" creationId="{081F2338-2B67-4DFD-A072-2AAA42899237}"/>
          </ac:spMkLst>
        </pc:spChg>
        <pc:spChg chg="add mod">
          <ac:chgData name="Siniša Vuksan" userId="3af124f9-b8e7-46e3-9422-21ae1d17ac0b" providerId="ADAL" clId="{99365A99-1488-49E0-96C0-5C766922975C}" dt="2022-01-04T11:05:08.953" v="4164" actId="20577"/>
          <ac:spMkLst>
            <pc:docMk/>
            <pc:sldMk cId="1111417439" sldId="532"/>
            <ac:spMk id="11" creationId="{D1145F7B-E2FD-42D9-95F1-F30EAB3CADF0}"/>
          </ac:spMkLst>
        </pc:spChg>
        <pc:spChg chg="add mod">
          <ac:chgData name="Siniša Vuksan" userId="3af124f9-b8e7-46e3-9422-21ae1d17ac0b" providerId="ADAL" clId="{99365A99-1488-49E0-96C0-5C766922975C}" dt="2022-01-04T11:05:18.024" v="4174" actId="1035"/>
          <ac:spMkLst>
            <pc:docMk/>
            <pc:sldMk cId="1111417439" sldId="532"/>
            <ac:spMk id="12" creationId="{D89DD185-2DA3-440E-A89B-7119390951C9}"/>
          </ac:spMkLst>
        </pc:spChg>
        <pc:spChg chg="add mod">
          <ac:chgData name="Siniša Vuksan" userId="3af124f9-b8e7-46e3-9422-21ae1d17ac0b" providerId="ADAL" clId="{99365A99-1488-49E0-96C0-5C766922975C}" dt="2022-01-04T11:05:28.751" v="4179" actId="20577"/>
          <ac:spMkLst>
            <pc:docMk/>
            <pc:sldMk cId="1111417439" sldId="532"/>
            <ac:spMk id="13" creationId="{0F2AC193-B364-4983-BBB7-0756C93F46FE}"/>
          </ac:spMkLst>
        </pc:spChg>
        <pc:spChg chg="add mod">
          <ac:chgData name="Siniša Vuksan" userId="3af124f9-b8e7-46e3-9422-21ae1d17ac0b" providerId="ADAL" clId="{99365A99-1488-49E0-96C0-5C766922975C}" dt="2022-01-04T11:05:43.470" v="4201" actId="1038"/>
          <ac:spMkLst>
            <pc:docMk/>
            <pc:sldMk cId="1111417439" sldId="532"/>
            <ac:spMk id="14" creationId="{0E4E533C-5841-4B64-8925-0EAEC0D807CF}"/>
          </ac:spMkLst>
        </pc:spChg>
        <pc:spChg chg="add mod">
          <ac:chgData name="Siniša Vuksan" userId="3af124f9-b8e7-46e3-9422-21ae1d17ac0b" providerId="ADAL" clId="{99365A99-1488-49E0-96C0-5C766922975C}" dt="2022-01-04T11:05:55.011" v="4209" actId="1076"/>
          <ac:spMkLst>
            <pc:docMk/>
            <pc:sldMk cId="1111417439" sldId="532"/>
            <ac:spMk id="15" creationId="{03728A50-5098-44D7-9251-4B3F06438854}"/>
          </ac:spMkLst>
        </pc:spChg>
        <pc:spChg chg="add mod">
          <ac:chgData name="Siniša Vuksan" userId="3af124f9-b8e7-46e3-9422-21ae1d17ac0b" providerId="ADAL" clId="{99365A99-1488-49E0-96C0-5C766922975C}" dt="2022-01-04T11:06:04.227" v="4219" actId="1076"/>
          <ac:spMkLst>
            <pc:docMk/>
            <pc:sldMk cId="1111417439" sldId="532"/>
            <ac:spMk id="16" creationId="{38F7ABBB-954D-45C4-805B-581098DC85F8}"/>
          </ac:spMkLst>
        </pc:spChg>
        <pc:spChg chg="add mod">
          <ac:chgData name="Siniša Vuksan" userId="3af124f9-b8e7-46e3-9422-21ae1d17ac0b" providerId="ADAL" clId="{99365A99-1488-49E0-96C0-5C766922975C}" dt="2022-01-04T11:06:16.240" v="4228" actId="1035"/>
          <ac:spMkLst>
            <pc:docMk/>
            <pc:sldMk cId="1111417439" sldId="532"/>
            <ac:spMk id="17" creationId="{0E0C5EB8-1600-4925-9EA7-73E23F75F309}"/>
          </ac:spMkLst>
        </pc:spChg>
        <pc:spChg chg="add mod">
          <ac:chgData name="Siniša Vuksan" userId="3af124f9-b8e7-46e3-9422-21ae1d17ac0b" providerId="ADAL" clId="{99365A99-1488-49E0-96C0-5C766922975C}" dt="2022-01-04T11:06:24.770" v="4235" actId="1076"/>
          <ac:spMkLst>
            <pc:docMk/>
            <pc:sldMk cId="1111417439" sldId="532"/>
            <ac:spMk id="18" creationId="{B77E0120-6893-4F6C-9CE5-DBA6A45592DB}"/>
          </ac:spMkLst>
        </pc:spChg>
        <pc:spChg chg="add mod">
          <ac:chgData name="Siniša Vuksan" userId="3af124f9-b8e7-46e3-9422-21ae1d17ac0b" providerId="ADAL" clId="{99365A99-1488-49E0-96C0-5C766922975C}" dt="2022-01-04T11:06:40.552" v="4251" actId="1036"/>
          <ac:spMkLst>
            <pc:docMk/>
            <pc:sldMk cId="1111417439" sldId="532"/>
            <ac:spMk id="19" creationId="{C0CEADB2-456E-4D2B-A72D-F2172C736F57}"/>
          </ac:spMkLst>
        </pc:spChg>
        <pc:spChg chg="add mod">
          <ac:chgData name="Siniša Vuksan" userId="3af124f9-b8e7-46e3-9422-21ae1d17ac0b" providerId="ADAL" clId="{99365A99-1488-49E0-96C0-5C766922975C}" dt="2022-01-04T11:06:48.967" v="4260" actId="1035"/>
          <ac:spMkLst>
            <pc:docMk/>
            <pc:sldMk cId="1111417439" sldId="532"/>
            <ac:spMk id="20" creationId="{B2F15958-BBC6-4A37-B0C6-8884E1D6C178}"/>
          </ac:spMkLst>
        </pc:spChg>
        <pc:picChg chg="mod">
          <ac:chgData name="Siniša Vuksan" userId="3af124f9-b8e7-46e3-9422-21ae1d17ac0b" providerId="ADAL" clId="{99365A99-1488-49E0-96C0-5C766922975C}" dt="2022-01-04T10:52:04.607" v="3615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8:02.323" v="3579" actId="1076"/>
          <ac:picMkLst>
            <pc:docMk/>
            <pc:sldMk cId="1111417439" sldId="532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99365A99-1488-49E0-96C0-5C766922975C}" dt="2022-01-04T10:49:23.526" v="3593" actId="47"/>
        <pc:sldMkLst>
          <pc:docMk/>
          <pc:sldMk cId="2209059832" sldId="533"/>
        </pc:sldMkLst>
      </pc:sldChg>
      <pc:sldChg chg="del">
        <pc:chgData name="Siniša Vuksan" userId="3af124f9-b8e7-46e3-9422-21ae1d17ac0b" providerId="ADAL" clId="{99365A99-1488-49E0-96C0-5C766922975C}" dt="2022-01-04T10:49:24.140" v="3594" actId="47"/>
        <pc:sldMkLst>
          <pc:docMk/>
          <pc:sldMk cId="3551752564" sldId="534"/>
        </pc:sldMkLst>
      </pc:sldChg>
      <pc:sldChg chg="del">
        <pc:chgData name="Siniša Vuksan" userId="3af124f9-b8e7-46e3-9422-21ae1d17ac0b" providerId="ADAL" clId="{99365A99-1488-49E0-96C0-5C766922975C}" dt="2022-01-04T10:49:24.785" v="3595" actId="47"/>
        <pc:sldMkLst>
          <pc:docMk/>
          <pc:sldMk cId="4160902316" sldId="535"/>
        </pc:sldMkLst>
      </pc:sldChg>
      <pc:sldChg chg="del">
        <pc:chgData name="Siniša Vuksan" userId="3af124f9-b8e7-46e3-9422-21ae1d17ac0b" providerId="ADAL" clId="{99365A99-1488-49E0-96C0-5C766922975C}" dt="2022-01-04T10:49:25.229" v="3596" actId="47"/>
        <pc:sldMkLst>
          <pc:docMk/>
          <pc:sldMk cId="1730969879" sldId="536"/>
        </pc:sldMkLst>
      </pc:sldChg>
      <pc:sldChg chg="addSp delSp modSp new del mod modAnim">
        <pc:chgData name="Siniša Vuksan" userId="3af124f9-b8e7-46e3-9422-21ae1d17ac0b" providerId="ADAL" clId="{99365A99-1488-49E0-96C0-5C766922975C}" dt="2022-01-04T10:58:19.652" v="3877" actId="47"/>
        <pc:sldMkLst>
          <pc:docMk/>
          <pc:sldMk cId="105100608" sldId="537"/>
        </pc:sldMkLst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2" creationId="{9EE982CE-28C7-4606-8B5B-58F72D5C06AE}"/>
          </ac:spMkLst>
        </pc:spChg>
        <pc:spChg chg="del">
          <ac:chgData name="Siniša Vuksan" userId="3af124f9-b8e7-46e3-9422-21ae1d17ac0b" providerId="ADAL" clId="{99365A99-1488-49E0-96C0-5C766922975C}" dt="2022-01-04T08:39:14.178" v="583" actId="478"/>
          <ac:spMkLst>
            <pc:docMk/>
            <pc:sldMk cId="105100608" sldId="537"/>
            <ac:spMk id="3" creationId="{9B35DE69-87BC-43F5-BD10-EE1BECEA46B6}"/>
          </ac:spMkLst>
        </pc:spChg>
        <pc:picChg chg="add del mod">
          <ac:chgData name="Siniša Vuksan" userId="3af124f9-b8e7-46e3-9422-21ae1d17ac0b" providerId="ADAL" clId="{99365A99-1488-49E0-96C0-5C766922975C}" dt="2022-01-04T09:06:13.180" v="1361"/>
          <ac:picMkLst>
            <pc:docMk/>
            <pc:sldMk cId="105100608" sldId="537"/>
            <ac:picMk id="4" creationId="{A1FFB7E3-4E80-4F14-B325-6BA1D3A84098}"/>
          </ac:picMkLst>
        </pc:picChg>
      </pc:sldChg>
      <pc:sldChg chg="modSp add mod ord modAnim">
        <pc:chgData name="Siniša Vuksan" userId="3af124f9-b8e7-46e3-9422-21ae1d17ac0b" providerId="ADAL" clId="{99365A99-1488-49E0-96C0-5C766922975C}" dt="2022-01-04T09:31:49.497" v="2096"/>
        <pc:sldMkLst>
          <pc:docMk/>
          <pc:sldMk cId="823728239" sldId="538"/>
        </pc:sldMkLst>
        <pc:spChg chg="mod">
          <ac:chgData name="Siniša Vuksan" userId="3af124f9-b8e7-46e3-9422-21ae1d17ac0b" providerId="ADAL" clId="{99365A99-1488-49E0-96C0-5C766922975C}" dt="2022-01-04T08:51:03.434" v="924" actId="20577"/>
          <ac:spMkLst>
            <pc:docMk/>
            <pc:sldMk cId="823728239" sldId="538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1:14.003" v="927" actId="1076"/>
          <ac:picMkLst>
            <pc:docMk/>
            <pc:sldMk cId="823728239" sldId="538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46:07.571" v="743" actId="1036"/>
          <ac:picMkLst>
            <pc:docMk/>
            <pc:sldMk cId="823728239" sldId="538"/>
            <ac:picMk id="4" creationId="{1B2619D9-4F98-4A11-8FFE-57C7EB1F529A}"/>
          </ac:picMkLst>
        </pc:picChg>
      </pc:sldChg>
      <pc:sldChg chg="modSp add mod ord">
        <pc:chgData name="Siniša Vuksan" userId="3af124f9-b8e7-46e3-9422-21ae1d17ac0b" providerId="ADAL" clId="{99365A99-1488-49E0-96C0-5C766922975C}" dt="2022-01-04T08:59:43.552" v="1144"/>
        <pc:sldMkLst>
          <pc:docMk/>
          <pc:sldMk cId="3791957010" sldId="539"/>
        </pc:sldMkLst>
        <pc:spChg chg="mod">
          <ac:chgData name="Siniša Vuksan" userId="3af124f9-b8e7-46e3-9422-21ae1d17ac0b" providerId="ADAL" clId="{99365A99-1488-49E0-96C0-5C766922975C}" dt="2022-01-04T08:59:37.749" v="1142" actId="20577"/>
          <ac:spMkLst>
            <pc:docMk/>
            <pc:sldMk cId="3791957010" sldId="539"/>
            <ac:spMk id="6" creationId="{010AB125-9086-4261-98B4-FC5A0801347C}"/>
          </ac:spMkLst>
        </pc:spChg>
        <pc:picChg chg="mod">
          <ac:chgData name="Siniša Vuksan" userId="3af124f9-b8e7-46e3-9422-21ae1d17ac0b" providerId="ADAL" clId="{99365A99-1488-49E0-96C0-5C766922975C}" dt="2022-01-04T08:58:15.086" v="942" actId="1076"/>
          <ac:picMkLst>
            <pc:docMk/>
            <pc:sldMk cId="3791957010" sldId="539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8:57:36.204" v="940" actId="14100"/>
          <ac:picMkLst>
            <pc:docMk/>
            <pc:sldMk cId="3791957010" sldId="539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09:32:22.661" v="2103" actId="1036"/>
        <pc:sldMkLst>
          <pc:docMk/>
          <pc:sldMk cId="10576501" sldId="540"/>
        </pc:sldMkLst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5" creationId="{7497090C-607C-48BF-B380-4BE7F2BC7716}"/>
          </ac:spMkLst>
        </pc:spChg>
        <pc:spChg chg="mod">
          <ac:chgData name="Siniša Vuksan" userId="3af124f9-b8e7-46e3-9422-21ae1d17ac0b" providerId="ADAL" clId="{99365A99-1488-49E0-96C0-5C766922975C}" dt="2022-01-04T09:05:15.460" v="1353" actId="14100"/>
          <ac:spMkLst>
            <pc:docMk/>
            <pc:sldMk cId="10576501" sldId="540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09:01:46.750" v="1157" actId="14100"/>
          <ac:spMkLst>
            <pc:docMk/>
            <pc:sldMk cId="10576501" sldId="540"/>
            <ac:spMk id="7" creationId="{BD27CF50-1D5A-4213-9C4D-0ED4E94F5CE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8" creationId="{0415A54F-D589-40D2-89CC-F09D60C1C343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19" creationId="{3CC51EA6-969F-4287-8C0C-D3A45AF9F5BE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0" creationId="{C4BF41A1-4673-42EE-9677-8FB0D1BB7A5F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1" creationId="{B58EF9CE-B429-45F7-90D4-585F6A4C2921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2" creationId="{816F7479-00B2-48AD-9FD5-EF92F5C5F512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3" creationId="{54AC9121-14BC-47C8-AF02-2805AB7BD207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4" creationId="{E5914700-BB8E-4FB8-A65A-E1CDFC2B205D}"/>
          </ac:spMkLst>
        </pc:spChg>
        <pc:spChg chg="del">
          <ac:chgData name="Siniša Vuksan" userId="3af124f9-b8e7-46e3-9422-21ae1d17ac0b" providerId="ADAL" clId="{99365A99-1488-49E0-96C0-5C766922975C}" dt="2022-01-04T09:01:14.474" v="1154" actId="478"/>
          <ac:spMkLst>
            <pc:docMk/>
            <pc:sldMk cId="10576501" sldId="540"/>
            <ac:spMk id="25" creationId="{DF08E771-2EE6-4364-A99F-0D83DC3BEA21}"/>
          </ac:spMkLst>
        </pc:spChg>
        <pc:spChg chg="del">
          <ac:chgData name="Siniša Vuksan" userId="3af124f9-b8e7-46e3-9422-21ae1d17ac0b" providerId="ADAL" clId="{99365A99-1488-49E0-96C0-5C766922975C}" dt="2022-01-04T09:04:48.893" v="1349" actId="478"/>
          <ac:spMkLst>
            <pc:docMk/>
            <pc:sldMk cId="10576501" sldId="540"/>
            <ac:spMk id="26" creationId="{A0F4696A-9A8F-4B0C-9A12-252F98A2E2BA}"/>
          </ac:spMkLst>
        </pc:spChg>
        <pc:picChg chg="mod ord">
          <ac:chgData name="Siniša Vuksan" userId="3af124f9-b8e7-46e3-9422-21ae1d17ac0b" providerId="ADAL" clId="{99365A99-1488-49E0-96C0-5C766922975C}" dt="2022-01-04T09:32:22.661" v="2103" actId="1036"/>
          <ac:picMkLst>
            <pc:docMk/>
            <pc:sldMk cId="10576501" sldId="540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1:42.738" v="1156" actId="14826"/>
          <ac:picMkLst>
            <pc:docMk/>
            <pc:sldMk cId="10576501" sldId="540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09:05:41.922" v="1355" actId="14100"/>
          <ac:picMkLst>
            <pc:docMk/>
            <pc:sldMk cId="10576501" sldId="540"/>
            <ac:picMk id="16" creationId="{6FFE24D0-388A-4689-99F2-3E56360F9FD6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09:32:18.376" v="2100" actId="20577"/>
        <pc:sldMkLst>
          <pc:docMk/>
          <pc:sldMk cId="1624487775" sldId="541"/>
        </pc:sldMkLst>
        <pc:spChg chg="mod">
          <ac:chgData name="Siniša Vuksan" userId="3af124f9-b8e7-46e3-9422-21ae1d17ac0b" providerId="ADAL" clId="{99365A99-1488-49E0-96C0-5C766922975C}" dt="2022-01-04T09:32:18.376" v="2100" actId="20577"/>
          <ac:spMkLst>
            <pc:docMk/>
            <pc:sldMk cId="1624487775" sldId="541"/>
            <ac:spMk id="6" creationId="{010AB125-9086-4261-98B4-FC5A0801347C}"/>
          </ac:spMkLst>
        </pc:spChg>
        <pc:picChg chg="del mod">
          <ac:chgData name="Siniša Vuksan" userId="3af124f9-b8e7-46e3-9422-21ae1d17ac0b" providerId="ADAL" clId="{99365A99-1488-49E0-96C0-5C766922975C}" dt="2022-01-04T09:07:25.210" v="1383" actId="478"/>
          <ac:picMkLst>
            <pc:docMk/>
            <pc:sldMk cId="1624487775" sldId="541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09:06:17.606" v="1362" actId="14826"/>
          <ac:picMkLst>
            <pc:docMk/>
            <pc:sldMk cId="1624487775" sldId="541"/>
            <ac:picMk id="4" creationId="{1B2619D9-4F98-4A11-8FFE-57C7EB1F529A}"/>
          </ac:picMkLst>
        </pc:picChg>
      </pc:sldChg>
      <pc:sldChg chg="delSp modSp add mod ord delAnim modAnim">
        <pc:chgData name="Siniša Vuksan" userId="3af124f9-b8e7-46e3-9422-21ae1d17ac0b" providerId="ADAL" clId="{99365A99-1488-49E0-96C0-5C766922975C}" dt="2022-01-04T10:44:39.351" v="3562"/>
        <pc:sldMkLst>
          <pc:docMk/>
          <pc:sldMk cId="2326330196" sldId="597"/>
        </pc:sldMkLst>
        <pc:spChg chg="del">
          <ac:chgData name="Siniša Vuksan" userId="3af124f9-b8e7-46e3-9422-21ae1d17ac0b" providerId="ADAL" clId="{99365A99-1488-49E0-96C0-5C766922975C}" dt="2022-01-04T10:37:54.787" v="2819" actId="478"/>
          <ac:spMkLst>
            <pc:docMk/>
            <pc:sldMk cId="2326330196" sldId="597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44:08.831" v="3554" actId="20577"/>
          <ac:spMkLst>
            <pc:docMk/>
            <pc:sldMk cId="2326330196" sldId="597"/>
            <ac:spMk id="8" creationId="{0B78B5F3-270E-478E-B825-698AC08AC61B}"/>
          </ac:spMkLst>
        </pc:spChg>
        <pc:spChg chg="mod">
          <ac:chgData name="Siniša Vuksan" userId="3af124f9-b8e7-46e3-9422-21ae1d17ac0b" providerId="ADAL" clId="{99365A99-1488-49E0-96C0-5C766922975C}" dt="2022-01-04T10:44:37.401" v="3560" actId="14100"/>
          <ac:spMkLst>
            <pc:docMk/>
            <pc:sldMk cId="2326330196" sldId="597"/>
            <ac:spMk id="9" creationId="{614402CE-822A-442C-B83E-CA1290C43850}"/>
          </ac:spMkLst>
        </pc:spChg>
        <pc:picChg chg="del">
          <ac:chgData name="Siniša Vuksan" userId="3af124f9-b8e7-46e3-9422-21ae1d17ac0b" providerId="ADAL" clId="{99365A99-1488-49E0-96C0-5C766922975C}" dt="2022-01-04T10:37:47.818" v="2818" actId="478"/>
          <ac:picMkLst>
            <pc:docMk/>
            <pc:sldMk cId="2326330196" sldId="597"/>
            <ac:picMk id="2" creationId="{B69E1C10-ACFD-49C4-B019-6B92ED78F85E}"/>
          </ac:picMkLst>
        </pc:picChg>
        <pc:picChg chg="mod">
          <ac:chgData name="Siniša Vuksan" userId="3af124f9-b8e7-46e3-9422-21ae1d17ac0b" providerId="ADAL" clId="{99365A99-1488-49E0-96C0-5C766922975C}" dt="2022-01-04T10:44:12.231" v="3555" actId="1076"/>
          <ac:picMkLst>
            <pc:docMk/>
            <pc:sldMk cId="2326330196" sldId="597"/>
            <ac:picMk id="3" creationId="{BCB9096C-827C-46AD-8C82-3D6A7B52E63D}"/>
          </ac:picMkLst>
        </pc:picChg>
        <pc:picChg chg="mod">
          <ac:chgData name="Siniša Vuksan" userId="3af124f9-b8e7-46e3-9422-21ae1d17ac0b" providerId="ADAL" clId="{99365A99-1488-49E0-96C0-5C766922975C}" dt="2022-01-04T10:38:08.844" v="2823" actId="14100"/>
          <ac:picMkLst>
            <pc:docMk/>
            <pc:sldMk cId="2326330196" sldId="597"/>
            <ac:picMk id="4" creationId="{1B2619D9-4F98-4A11-8FFE-57C7EB1F529A}"/>
          </ac:picMkLst>
        </pc:picChg>
      </pc:sldChg>
      <pc:sldChg chg="addSp modSp add mod ord modAnim">
        <pc:chgData name="Siniša Vuksan" userId="3af124f9-b8e7-46e3-9422-21ae1d17ac0b" providerId="ADAL" clId="{99365A99-1488-49E0-96C0-5C766922975C}" dt="2022-01-04T10:17:18.345" v="2550"/>
        <pc:sldMkLst>
          <pc:docMk/>
          <pc:sldMk cId="251081978" sldId="599"/>
        </pc:sldMkLst>
        <pc:spChg chg="mod">
          <ac:chgData name="Siniša Vuksan" userId="3af124f9-b8e7-46e3-9422-21ae1d17ac0b" providerId="ADAL" clId="{99365A99-1488-49E0-96C0-5C766922975C}" dt="2022-01-04T10:14:35.377" v="2462" actId="20577"/>
          <ac:spMkLst>
            <pc:docMk/>
            <pc:sldMk cId="251081978" sldId="599"/>
            <ac:spMk id="6" creationId="{010AB125-9086-4261-98B4-FC5A0801347C}"/>
          </ac:spMkLst>
        </pc:spChg>
        <pc:spChg chg="mod">
          <ac:chgData name="Siniša Vuksan" userId="3af124f9-b8e7-46e3-9422-21ae1d17ac0b" providerId="ADAL" clId="{99365A99-1488-49E0-96C0-5C766922975C}" dt="2022-01-04T10:10:59.307" v="2250" actId="20577"/>
          <ac:spMkLst>
            <pc:docMk/>
            <pc:sldMk cId="251081978" sldId="599"/>
            <ac:spMk id="7" creationId="{0256D9EB-C20B-45FA-9F3D-124012366C9E}"/>
          </ac:spMkLst>
        </pc:spChg>
        <pc:spChg chg="mod">
          <ac:chgData name="Siniša Vuksan" userId="3af124f9-b8e7-46e3-9422-21ae1d17ac0b" providerId="ADAL" clId="{99365A99-1488-49E0-96C0-5C766922975C}" dt="2022-01-04T10:11:24.247" v="2256" actId="14100"/>
          <ac:spMkLst>
            <pc:docMk/>
            <pc:sldMk cId="251081978" sldId="599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9365A99-1488-49E0-96C0-5C766922975C}" dt="2022-01-04T10:16:56.468" v="2548" actId="14100"/>
          <ac:spMkLst>
            <pc:docMk/>
            <pc:sldMk cId="251081978" sldId="599"/>
            <ac:spMk id="11" creationId="{E2274410-8D0F-461A-8DB4-7B62AD6F507F}"/>
          </ac:spMkLst>
        </pc:spChg>
        <pc:picChg chg="mod">
          <ac:chgData name="Siniša Vuksan" userId="3af124f9-b8e7-46e3-9422-21ae1d17ac0b" providerId="ADAL" clId="{99365A99-1488-49E0-96C0-5C766922975C}" dt="2022-01-04T10:12:05.715" v="2261" actId="1076"/>
          <ac:picMkLst>
            <pc:docMk/>
            <pc:sldMk cId="251081978" sldId="599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9365A99-1488-49E0-96C0-5C766922975C}" dt="2022-01-04T10:14:48.483" v="2464" actId="1076"/>
          <ac:picMkLst>
            <pc:docMk/>
            <pc:sldMk cId="251081978" sldId="599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11:26.655" v="2257" actId="1076"/>
          <ac:picMkLst>
            <pc:docMk/>
            <pc:sldMk cId="251081978" sldId="599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99365A99-1488-49E0-96C0-5C766922975C}" dt="2022-01-04T10:15:49.376" v="2477" actId="1035"/>
          <ac:picMkLst>
            <pc:docMk/>
            <pc:sldMk cId="251081978" sldId="599"/>
            <ac:picMk id="8" creationId="{40847B6B-5792-41D6-8F89-FC74B59722C7}"/>
          </ac:picMkLst>
        </pc:picChg>
      </pc:sldChg>
      <pc:sldChg chg="addSp delSp modSp add mod ord delAnim modAnim">
        <pc:chgData name="Siniša Vuksan" userId="3af124f9-b8e7-46e3-9422-21ae1d17ac0b" providerId="ADAL" clId="{99365A99-1488-49E0-96C0-5C766922975C}" dt="2022-01-04T10:37:34.481" v="2815"/>
        <pc:sldMkLst>
          <pc:docMk/>
          <pc:sldMk cId="1580591475" sldId="600"/>
        </pc:sldMkLst>
        <pc:spChg chg="mod">
          <ac:chgData name="Siniša Vuksan" userId="3af124f9-b8e7-46e3-9422-21ae1d17ac0b" providerId="ADAL" clId="{99365A99-1488-49E0-96C0-5C766922975C}" dt="2022-01-04T10:34:21.230" v="2679" actId="14100"/>
          <ac:spMkLst>
            <pc:docMk/>
            <pc:sldMk cId="1580591475" sldId="600"/>
            <ac:spMk id="6" creationId="{010AB125-9086-4261-98B4-FC5A0801347C}"/>
          </ac:spMkLst>
        </pc:spChg>
        <pc:spChg chg="del">
          <ac:chgData name="Siniša Vuksan" userId="3af124f9-b8e7-46e3-9422-21ae1d17ac0b" providerId="ADAL" clId="{99365A99-1488-49E0-96C0-5C766922975C}" dt="2022-01-04T10:30:46.702" v="2553" actId="478"/>
          <ac:spMkLst>
            <pc:docMk/>
            <pc:sldMk cId="1580591475" sldId="600"/>
            <ac:spMk id="7" creationId="{0256D9EB-C20B-45FA-9F3D-124012366C9E}"/>
          </ac:spMkLst>
        </pc:spChg>
        <pc:spChg chg="del">
          <ac:chgData name="Siniša Vuksan" userId="3af124f9-b8e7-46e3-9422-21ae1d17ac0b" providerId="ADAL" clId="{99365A99-1488-49E0-96C0-5C766922975C}" dt="2022-01-04T10:30:50.824" v="2555" actId="478"/>
          <ac:spMkLst>
            <pc:docMk/>
            <pc:sldMk cId="1580591475" sldId="600"/>
            <ac:spMk id="10" creationId="{4B2349A6-8903-43C1-9216-2DE1B381E62F}"/>
          </ac:spMkLst>
        </pc:spChg>
        <pc:spChg chg="del">
          <ac:chgData name="Siniša Vuksan" userId="3af124f9-b8e7-46e3-9422-21ae1d17ac0b" providerId="ADAL" clId="{99365A99-1488-49E0-96C0-5C766922975C}" dt="2022-01-04T10:31:12.808" v="2570" actId="478"/>
          <ac:spMkLst>
            <pc:docMk/>
            <pc:sldMk cId="1580591475" sldId="600"/>
            <ac:spMk id="11" creationId="{E2274410-8D0F-461A-8DB4-7B62AD6F507F}"/>
          </ac:spMkLst>
        </pc:spChg>
        <pc:spChg chg="add mod">
          <ac:chgData name="Siniša Vuksan" userId="3af124f9-b8e7-46e3-9422-21ae1d17ac0b" providerId="ADAL" clId="{99365A99-1488-49E0-96C0-5C766922975C}" dt="2022-01-04T10:33:17.092" v="2658" actId="1035"/>
          <ac:spMkLst>
            <pc:docMk/>
            <pc:sldMk cId="1580591475" sldId="600"/>
            <ac:spMk id="12" creationId="{B5C7222E-2D42-4143-B374-12885A1269B7}"/>
          </ac:spMkLst>
        </pc:spChg>
        <pc:spChg chg="add mod">
          <ac:chgData name="Siniša Vuksan" userId="3af124f9-b8e7-46e3-9422-21ae1d17ac0b" providerId="ADAL" clId="{99365A99-1488-49E0-96C0-5C766922975C}" dt="2022-01-04T10:33:25.691" v="2661" actId="1076"/>
          <ac:spMkLst>
            <pc:docMk/>
            <pc:sldMk cId="1580591475" sldId="600"/>
            <ac:spMk id="13" creationId="{A8C43E82-205C-45A6-9C93-B6F085765FA8}"/>
          </ac:spMkLst>
        </pc:spChg>
        <pc:spChg chg="add mod">
          <ac:chgData name="Siniša Vuksan" userId="3af124f9-b8e7-46e3-9422-21ae1d17ac0b" providerId="ADAL" clId="{99365A99-1488-49E0-96C0-5C766922975C}" dt="2022-01-04T10:33:33.793" v="2664" actId="1076"/>
          <ac:spMkLst>
            <pc:docMk/>
            <pc:sldMk cId="1580591475" sldId="600"/>
            <ac:spMk id="14" creationId="{4CAEF4DA-B694-437D-8D65-468D1F2F4B3D}"/>
          </ac:spMkLst>
        </pc:spChg>
        <pc:spChg chg="add mod">
          <ac:chgData name="Siniša Vuksan" userId="3af124f9-b8e7-46e3-9422-21ae1d17ac0b" providerId="ADAL" clId="{99365A99-1488-49E0-96C0-5C766922975C}" dt="2022-01-04T10:33:43.976" v="2667" actId="1076"/>
          <ac:spMkLst>
            <pc:docMk/>
            <pc:sldMk cId="1580591475" sldId="600"/>
            <ac:spMk id="15" creationId="{D8A677FB-661B-4D93-92C5-BE842E71B2A1}"/>
          </ac:spMkLst>
        </pc:spChg>
        <pc:spChg chg="add mod">
          <ac:chgData name="Siniša Vuksan" userId="3af124f9-b8e7-46e3-9422-21ae1d17ac0b" providerId="ADAL" clId="{99365A99-1488-49E0-96C0-5C766922975C}" dt="2022-01-04T10:33:54.061" v="2670" actId="1076"/>
          <ac:spMkLst>
            <pc:docMk/>
            <pc:sldMk cId="1580591475" sldId="600"/>
            <ac:spMk id="16" creationId="{DC80321F-8C3C-4976-AFF3-B68745808FFE}"/>
          </ac:spMkLst>
        </pc:spChg>
        <pc:spChg chg="add mod">
          <ac:chgData name="Siniša Vuksan" userId="3af124f9-b8e7-46e3-9422-21ae1d17ac0b" providerId="ADAL" clId="{99365A99-1488-49E0-96C0-5C766922975C}" dt="2022-01-04T10:34:03.655" v="2673" actId="1076"/>
          <ac:spMkLst>
            <pc:docMk/>
            <pc:sldMk cId="1580591475" sldId="600"/>
            <ac:spMk id="17" creationId="{3A62CEF3-612A-4B06-AB74-2D2252F5CFDF}"/>
          </ac:spMkLst>
        </pc:spChg>
        <pc:spChg chg="add mod">
          <ac:chgData name="Siniša Vuksan" userId="3af124f9-b8e7-46e3-9422-21ae1d17ac0b" providerId="ADAL" clId="{99365A99-1488-49E0-96C0-5C766922975C}" dt="2022-01-04T10:34:14.901" v="2678" actId="1035"/>
          <ac:spMkLst>
            <pc:docMk/>
            <pc:sldMk cId="1580591475" sldId="600"/>
            <ac:spMk id="18" creationId="{104713ED-C8EA-4A13-9819-388014582143}"/>
          </ac:spMkLst>
        </pc:spChg>
        <pc:spChg chg="add mod">
          <ac:chgData name="Siniša Vuksan" userId="3af124f9-b8e7-46e3-9422-21ae1d17ac0b" providerId="ADAL" clId="{99365A99-1488-49E0-96C0-5C766922975C}" dt="2022-01-04T10:36:46.040" v="2720" actId="1036"/>
          <ac:spMkLst>
            <pc:docMk/>
            <pc:sldMk cId="1580591475" sldId="600"/>
            <ac:spMk id="19" creationId="{B66E3D45-E7D2-4CD6-B275-AA09D523B978}"/>
          </ac:spMkLst>
        </pc:spChg>
        <pc:spChg chg="add mod">
          <ac:chgData name="Siniša Vuksan" userId="3af124f9-b8e7-46e3-9422-21ae1d17ac0b" providerId="ADAL" clId="{99365A99-1488-49E0-96C0-5C766922975C}" dt="2022-01-04T10:37:27.383" v="2812" actId="20577"/>
          <ac:spMkLst>
            <pc:docMk/>
            <pc:sldMk cId="1580591475" sldId="600"/>
            <ac:spMk id="22" creationId="{C6EFA3A0-2AD7-4899-8324-9C16FA768FB8}"/>
          </ac:spMkLst>
        </pc:spChg>
        <pc:picChg chg="mod">
          <ac:chgData name="Siniša Vuksan" userId="3af124f9-b8e7-46e3-9422-21ae1d17ac0b" providerId="ADAL" clId="{99365A99-1488-49E0-96C0-5C766922975C}" dt="2022-01-04T10:31:54.945" v="2574" actId="14100"/>
          <ac:picMkLst>
            <pc:docMk/>
            <pc:sldMk cId="1580591475" sldId="600"/>
            <ac:picMk id="2" creationId="{79AB126F-5218-4223-8FB3-6BD5D18FF2B3}"/>
          </ac:picMkLst>
        </pc:picChg>
        <pc:picChg chg="mod">
          <ac:chgData name="Siniša Vuksan" userId="3af124f9-b8e7-46e3-9422-21ae1d17ac0b" providerId="ADAL" clId="{99365A99-1488-49E0-96C0-5C766922975C}" dt="2022-01-04T10:32:48.627" v="2653" actId="1076"/>
          <ac:picMkLst>
            <pc:docMk/>
            <pc:sldMk cId="1580591475" sldId="600"/>
            <ac:picMk id="3" creationId="{2E852DC1-873B-4FAB-B71B-3EC9CF09160C}"/>
          </ac:picMkLst>
        </pc:picChg>
        <pc:picChg chg="mod">
          <ac:chgData name="Siniša Vuksan" userId="3af124f9-b8e7-46e3-9422-21ae1d17ac0b" providerId="ADAL" clId="{99365A99-1488-49E0-96C0-5C766922975C}" dt="2022-01-04T10:30:52.939" v="2556" actId="1076"/>
          <ac:picMkLst>
            <pc:docMk/>
            <pc:sldMk cId="1580591475" sldId="600"/>
            <ac:picMk id="4" creationId="{1B2619D9-4F98-4A11-8FFE-57C7EB1F529A}"/>
          </ac:picMkLst>
        </pc:picChg>
        <pc:picChg chg="del">
          <ac:chgData name="Siniša Vuksan" userId="3af124f9-b8e7-46e3-9422-21ae1d17ac0b" providerId="ADAL" clId="{99365A99-1488-49E0-96C0-5C766922975C}" dt="2022-01-04T10:31:11.003" v="2569" actId="478"/>
          <ac:picMkLst>
            <pc:docMk/>
            <pc:sldMk cId="1580591475" sldId="600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99365A99-1488-49E0-96C0-5C766922975C}" dt="2022-01-04T10:34:39.015" v="2683" actId="1076"/>
          <ac:picMkLst>
            <pc:docMk/>
            <pc:sldMk cId="1580591475" sldId="600"/>
            <ac:picMk id="9" creationId="{99AF4DB0-870F-4F8A-B68A-92FB4A4F0244}"/>
          </ac:picMkLst>
        </pc:picChg>
        <pc:picChg chg="add mod">
          <ac:chgData name="Siniša Vuksan" userId="3af124f9-b8e7-46e3-9422-21ae1d17ac0b" providerId="ADAL" clId="{99365A99-1488-49E0-96C0-5C766922975C}" dt="2022-01-04T10:37:29.449" v="2813" actId="1036"/>
          <ac:picMkLst>
            <pc:docMk/>
            <pc:sldMk cId="1580591475" sldId="600"/>
            <ac:picMk id="21" creationId="{345BCCBB-D525-426A-97AD-4B91B6074137}"/>
          </ac:picMkLst>
        </pc:picChg>
      </pc:sldChg>
      <pc:sldChg chg="delSp modSp add del mod delAnim">
        <pc:chgData name="Siniša Vuksan" userId="3af124f9-b8e7-46e3-9422-21ae1d17ac0b" providerId="ADAL" clId="{99365A99-1488-49E0-96C0-5C766922975C}" dt="2022-01-04T10:58:16.519" v="3876" actId="47"/>
        <pc:sldMkLst>
          <pc:docMk/>
          <pc:sldMk cId="561534478" sldId="601"/>
        </pc:sldMkLst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5" creationId="{5F3E3B94-F000-48ED-8245-DA680A4B6E98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7" creationId="{1363F52B-5633-4CAD-9891-9AFFB573C4D9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8" creationId="{1613D52F-3883-4D41-A062-2C353B3FA5B1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9" creationId="{9A9A89A1-F218-499B-9371-6274E616286B}"/>
          </ac:spMkLst>
        </pc:spChg>
        <pc:spChg chg="del">
          <ac:chgData name="Siniša Vuksan" userId="3af124f9-b8e7-46e3-9422-21ae1d17ac0b" providerId="ADAL" clId="{99365A99-1488-49E0-96C0-5C766922975C}" dt="2022-01-04T10:55:51.460" v="3762" actId="478"/>
          <ac:spMkLst>
            <pc:docMk/>
            <pc:sldMk cId="561534478" sldId="601"/>
            <ac:spMk id="10" creationId="{081F2338-2B67-4DFD-A072-2AAA42899237}"/>
          </ac:spMkLst>
        </pc:spChg>
        <pc:picChg chg="mod">
          <ac:chgData name="Siniša Vuksan" userId="3af124f9-b8e7-46e3-9422-21ae1d17ac0b" providerId="ADAL" clId="{99365A99-1488-49E0-96C0-5C766922975C}" dt="2022-01-04T10:49:44.447" v="3600" actId="14826"/>
          <ac:picMkLst>
            <pc:docMk/>
            <pc:sldMk cId="561534478" sldId="60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2B4015B6-79EA-4A60-AE7D-A92E23F0F3B8}"/>
    <pc:docChg chg="undo custSel addSld delSld modSld sldOrd">
      <pc:chgData name="Siniša Vuksan" userId="3af124f9-b8e7-46e3-9422-21ae1d17ac0b" providerId="ADAL" clId="{2B4015B6-79EA-4A60-AE7D-A92E23F0F3B8}" dt="2021-10-22T08:33:14.533" v="1528"/>
      <pc:docMkLst>
        <pc:docMk/>
      </pc:docMkLst>
    </pc:docChg>
  </pc:docChgLst>
  <pc:docChgLst>
    <pc:chgData name="Siniša Vuksan" userId="3af124f9-b8e7-46e3-9422-21ae1d17ac0b" providerId="ADAL" clId="{55CFD59F-742E-43C9-9471-B04A94142142}"/>
    <pc:docChg chg="undo redo custSel addSld delSld modSld sldOrd">
      <pc:chgData name="Siniša Vuksan" userId="3af124f9-b8e7-46e3-9422-21ae1d17ac0b" providerId="ADAL" clId="{55CFD59F-742E-43C9-9471-B04A94142142}" dt="2022-01-26T15:03:49.090" v="2721" actId="14100"/>
      <pc:docMkLst>
        <pc:docMk/>
      </pc:docMkLst>
      <pc:sldChg chg="modSp">
        <pc:chgData name="Siniša Vuksan" userId="3af124f9-b8e7-46e3-9422-21ae1d17ac0b" providerId="ADAL" clId="{55CFD59F-742E-43C9-9471-B04A94142142}" dt="2022-01-26T14:33:26.511" v="1648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55CFD59F-742E-43C9-9471-B04A94142142}" dt="2022-01-26T08:38:28.126" v="25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55CFD59F-742E-43C9-9471-B04A94142142}" dt="2022-01-26T14:33:26.511" v="1648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 mod">
        <pc:chgData name="Siniša Vuksan" userId="3af124f9-b8e7-46e3-9422-21ae1d17ac0b" providerId="ADAL" clId="{55CFD59F-742E-43C9-9471-B04A94142142}" dt="2022-01-26T08:40:41.671" v="69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55CFD59F-742E-43C9-9471-B04A94142142}" dt="2022-01-26T08:39:30.212" v="64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0:41.671" v="69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55CFD59F-742E-43C9-9471-B04A94142142}" dt="2022-01-26T08:40:36.894" v="68" actId="14100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mod">
        <pc:chgData name="Siniša Vuksan" userId="3af124f9-b8e7-46e3-9422-21ae1d17ac0b" providerId="ADAL" clId="{55CFD59F-742E-43C9-9471-B04A94142142}" dt="2022-01-26T09:01:20.142" v="353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5CFD59F-742E-43C9-9471-B04A94142142}" dt="2022-01-26T09:01:20.142" v="353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5CFD59F-742E-43C9-9471-B04A94142142}" dt="2022-01-26T08:41:04.754" v="81" actId="1038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5CFD59F-742E-43C9-9471-B04A94142142}" dt="2022-01-26T08:40:51.424" v="71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mod ord modAnim">
        <pc:chgData name="Siniša Vuksan" userId="3af124f9-b8e7-46e3-9422-21ae1d17ac0b" providerId="ADAL" clId="{55CFD59F-742E-43C9-9471-B04A94142142}" dt="2022-01-26T14:44:54.798" v="2225"/>
        <pc:sldMkLst>
          <pc:docMk/>
          <pc:sldMk cId="2762813729" sldId="526"/>
        </pc:sldMkLst>
        <pc:spChg chg="mod">
          <ac:chgData name="Siniša Vuksan" userId="3af124f9-b8e7-46e3-9422-21ae1d17ac0b" providerId="ADAL" clId="{55CFD59F-742E-43C9-9471-B04A94142142}" dt="2022-01-26T14:38:50.753" v="1883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4:36:30.762" v="1679" actId="20577"/>
          <ac:spMkLst>
            <pc:docMk/>
            <pc:sldMk cId="2762813729" sldId="526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4:44:18.431" v="2216" actId="14100"/>
          <ac:spMkLst>
            <pc:docMk/>
            <pc:sldMk cId="2762813729" sldId="526"/>
            <ac:spMk id="22" creationId="{3366DD22-1660-4B96-982C-4C327326E0FC}"/>
          </ac:spMkLst>
        </pc:spChg>
        <pc:picChg chg="mod">
          <ac:chgData name="Siniša Vuksan" userId="3af124f9-b8e7-46e3-9422-21ae1d17ac0b" providerId="ADAL" clId="{55CFD59F-742E-43C9-9471-B04A94142142}" dt="2022-01-26T14:39:03.759" v="1891" actId="1037"/>
          <ac:picMkLst>
            <pc:docMk/>
            <pc:sldMk cId="2762813729" sldId="52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4:36:11.420" v="1651" actId="14100"/>
          <ac:picMkLst>
            <pc:docMk/>
            <pc:sldMk cId="2762813729" sldId="526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4:41:58.316" v="1935" actId="1076"/>
          <ac:picMkLst>
            <pc:docMk/>
            <pc:sldMk cId="2762813729" sldId="526"/>
            <ac:picMk id="5" creationId="{5A097636-93C0-44AD-9305-E3601ADCA557}"/>
          </ac:picMkLst>
        </pc:picChg>
      </pc:sldChg>
      <pc:sldChg chg="modSp mod">
        <pc:chgData name="Siniša Vuksan" userId="3af124f9-b8e7-46e3-9422-21ae1d17ac0b" providerId="ADAL" clId="{55CFD59F-742E-43C9-9471-B04A94142142}" dt="2022-01-26T10:40:05.094" v="1404" actId="1076"/>
        <pc:sldMkLst>
          <pc:docMk/>
          <pc:sldMk cId="3697847466" sldId="531"/>
        </pc:sldMkLst>
        <pc:picChg chg="mod">
          <ac:chgData name="Siniša Vuksan" userId="3af124f9-b8e7-46e3-9422-21ae1d17ac0b" providerId="ADAL" clId="{55CFD59F-742E-43C9-9471-B04A94142142}" dt="2022-01-26T10:40:05.094" v="1404" actId="1076"/>
          <ac:picMkLst>
            <pc:docMk/>
            <pc:sldMk cId="3697847466" sldId="531"/>
            <ac:picMk id="2" creationId="{79AB126F-5218-4223-8FB3-6BD5D18FF2B3}"/>
          </ac:picMkLst>
        </pc:picChg>
      </pc:sldChg>
      <pc:sldChg chg="modSp mod">
        <pc:chgData name="Siniša Vuksan" userId="3af124f9-b8e7-46e3-9422-21ae1d17ac0b" providerId="ADAL" clId="{55CFD59F-742E-43C9-9471-B04A94142142}" dt="2022-01-26T10:15:49.105" v="1157" actId="1076"/>
        <pc:sldMkLst>
          <pc:docMk/>
          <pc:sldMk cId="3791957010" sldId="539"/>
        </pc:sldMkLst>
        <pc:picChg chg="mod">
          <ac:chgData name="Siniša Vuksan" userId="3af124f9-b8e7-46e3-9422-21ae1d17ac0b" providerId="ADAL" clId="{55CFD59F-742E-43C9-9471-B04A94142142}" dt="2022-01-26T10:15:49.105" v="1157" actId="1076"/>
          <ac:picMkLst>
            <pc:docMk/>
            <pc:sldMk cId="3791957010" sldId="539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3.978" v="767" actId="1076"/>
        <pc:sldMkLst>
          <pc:docMk/>
          <pc:sldMk cId="10576501" sldId="540"/>
        </pc:sldMkLst>
        <pc:picChg chg="mod">
          <ac:chgData name="Siniša Vuksan" userId="3af124f9-b8e7-46e3-9422-21ae1d17ac0b" providerId="ADAL" clId="{55CFD59F-742E-43C9-9471-B04A94142142}" dt="2022-01-26T09:59:13.978" v="767" actId="1076"/>
          <ac:picMkLst>
            <pc:docMk/>
            <pc:sldMk cId="10576501" sldId="540"/>
            <ac:picMk id="4" creationId="{1B2619D9-4F98-4A11-8FFE-57C7EB1F529A}"/>
          </ac:picMkLst>
        </pc:picChg>
      </pc:sldChg>
      <pc:sldChg chg="modSp mod">
        <pc:chgData name="Siniša Vuksan" userId="3af124f9-b8e7-46e3-9422-21ae1d17ac0b" providerId="ADAL" clId="{55CFD59F-742E-43C9-9471-B04A94142142}" dt="2022-01-26T09:59:17.112" v="768" actId="1076"/>
        <pc:sldMkLst>
          <pc:docMk/>
          <pc:sldMk cId="251081978" sldId="599"/>
        </pc:sldMkLst>
        <pc:picChg chg="mod">
          <ac:chgData name="Siniša Vuksan" userId="3af124f9-b8e7-46e3-9422-21ae1d17ac0b" providerId="ADAL" clId="{55CFD59F-742E-43C9-9471-B04A94142142}" dt="2022-01-26T09:59:17.112" v="768" actId="1076"/>
          <ac:picMkLst>
            <pc:docMk/>
            <pc:sldMk cId="251081978" sldId="599"/>
            <ac:picMk id="4" creationId="{1B2619D9-4F98-4A11-8FFE-57C7EB1F529A}"/>
          </ac:picMkLst>
        </pc:picChg>
      </pc:sldChg>
      <pc:sldChg chg="delSp new mod">
        <pc:chgData name="Siniša Vuksan" userId="3af124f9-b8e7-46e3-9422-21ae1d17ac0b" providerId="ADAL" clId="{55CFD59F-742E-43C9-9471-B04A94142142}" dt="2022-01-26T09:09:44.252" v="356" actId="478"/>
        <pc:sldMkLst>
          <pc:docMk/>
          <pc:sldMk cId="2293355314" sldId="601"/>
        </pc:sldMkLst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2" creationId="{F6A8D200-BC03-4D4A-A894-82214483E7B7}"/>
          </ac:spMkLst>
        </pc:spChg>
        <pc:spChg chg="del">
          <ac:chgData name="Siniša Vuksan" userId="3af124f9-b8e7-46e3-9422-21ae1d17ac0b" providerId="ADAL" clId="{55CFD59F-742E-43C9-9471-B04A94142142}" dt="2022-01-26T09:09:44.252" v="356" actId="478"/>
          <ac:spMkLst>
            <pc:docMk/>
            <pc:sldMk cId="2293355314" sldId="601"/>
            <ac:spMk id="3" creationId="{3906D280-C36C-40BD-BE8A-B10FF7D37156}"/>
          </ac:spMkLst>
        </pc:spChg>
      </pc:sldChg>
      <pc:sldChg chg="addSp delSp modSp add mod ord delAnim modAnim">
        <pc:chgData name="Siniša Vuksan" userId="3af124f9-b8e7-46e3-9422-21ae1d17ac0b" providerId="ADAL" clId="{55CFD59F-742E-43C9-9471-B04A94142142}" dt="2022-01-26T09:42:54.775" v="756" actId="1076"/>
        <pc:sldMkLst>
          <pc:docMk/>
          <pc:sldMk cId="1187773701" sldId="602"/>
        </pc:sldMkLst>
        <pc:spChg chg="add mod">
          <ac:chgData name="Siniša Vuksan" userId="3af124f9-b8e7-46e3-9422-21ae1d17ac0b" providerId="ADAL" clId="{55CFD59F-742E-43C9-9471-B04A94142142}" dt="2022-01-26T09:42:44.694" v="755" actId="114"/>
          <ac:spMkLst>
            <pc:docMk/>
            <pc:sldMk cId="1187773701" sldId="602"/>
            <ac:spMk id="10" creationId="{BA556197-B0CF-4C66-9483-CE5D240F656B}"/>
          </ac:spMkLst>
        </pc:spChg>
        <pc:spChg chg="add mod">
          <ac:chgData name="Siniša Vuksan" userId="3af124f9-b8e7-46e3-9422-21ae1d17ac0b" providerId="ADAL" clId="{55CFD59F-742E-43C9-9471-B04A94142142}" dt="2022-01-26T09:32:34.700" v="585" actId="1038"/>
          <ac:spMkLst>
            <pc:docMk/>
            <pc:sldMk cId="1187773701" sldId="602"/>
            <ac:spMk id="13" creationId="{97205C0C-B8C7-4947-A205-E1905A06EC44}"/>
          </ac:spMkLst>
        </pc:spChg>
        <pc:spChg chg="add mod">
          <ac:chgData name="Siniša Vuksan" userId="3af124f9-b8e7-46e3-9422-21ae1d17ac0b" providerId="ADAL" clId="{55CFD59F-742E-43C9-9471-B04A94142142}" dt="2022-01-26T09:33:39.740" v="628" actId="1037"/>
          <ac:spMkLst>
            <pc:docMk/>
            <pc:sldMk cId="1187773701" sldId="602"/>
            <ac:spMk id="14" creationId="{1641C7EE-DFC5-4A9A-BE46-4766B3D38D57}"/>
          </ac:spMkLst>
        </pc:spChg>
        <pc:spChg chg="add mod">
          <ac:chgData name="Siniša Vuksan" userId="3af124f9-b8e7-46e3-9422-21ae1d17ac0b" providerId="ADAL" clId="{55CFD59F-742E-43C9-9471-B04A94142142}" dt="2022-01-26T09:39:25.669" v="656" actId="20577"/>
          <ac:spMkLst>
            <pc:docMk/>
            <pc:sldMk cId="1187773701" sldId="602"/>
            <ac:spMk id="16" creationId="{0AB98EF8-1CA3-408B-A9C4-11C618B71D9D}"/>
          </ac:spMkLst>
        </pc:spChg>
        <pc:spChg chg="add del mod">
          <ac:chgData name="Siniša Vuksan" userId="3af124f9-b8e7-46e3-9422-21ae1d17ac0b" providerId="ADAL" clId="{55CFD59F-742E-43C9-9471-B04A94142142}" dt="2022-01-26T09:40:32.941" v="664" actId="478"/>
          <ac:spMkLst>
            <pc:docMk/>
            <pc:sldMk cId="1187773701" sldId="602"/>
            <ac:spMk id="18" creationId="{A7FF4344-6D3B-49B1-8744-BC8D85512FB5}"/>
          </ac:spMkLst>
        </pc:spChg>
        <pc:spChg chg="add mod">
          <ac:chgData name="Siniša Vuksan" userId="3af124f9-b8e7-46e3-9422-21ae1d17ac0b" providerId="ADAL" clId="{55CFD59F-742E-43C9-9471-B04A94142142}" dt="2022-01-26T09:42:54.775" v="756" actId="1076"/>
          <ac:spMkLst>
            <pc:docMk/>
            <pc:sldMk cId="1187773701" sldId="602"/>
            <ac:spMk id="19" creationId="{756B81D7-29A6-4181-A048-D0F8632668CF}"/>
          </ac:spMkLst>
        </pc:spChg>
        <pc:picChg chg="add mod">
          <ac:chgData name="Siniša Vuksan" userId="3af124f9-b8e7-46e3-9422-21ae1d17ac0b" providerId="ADAL" clId="{55CFD59F-742E-43C9-9471-B04A94142142}" dt="2022-01-26T09:18:43.284" v="395" actId="1076"/>
          <ac:picMkLst>
            <pc:docMk/>
            <pc:sldMk cId="1187773701" sldId="602"/>
            <ac:picMk id="3" creationId="{2F53B24F-5669-44E9-973B-719B42ECD9FF}"/>
          </ac:picMkLst>
        </pc:picChg>
        <pc:picChg chg="add mod">
          <ac:chgData name="Siniša Vuksan" userId="3af124f9-b8e7-46e3-9422-21ae1d17ac0b" providerId="ADAL" clId="{55CFD59F-742E-43C9-9471-B04A94142142}" dt="2022-01-26T09:30:31.400" v="560" actId="1076"/>
          <ac:picMkLst>
            <pc:docMk/>
            <pc:sldMk cId="1187773701" sldId="602"/>
            <ac:picMk id="4" creationId="{1F301677-C36F-4C25-939D-E7D507BD2F32}"/>
          </ac:picMkLst>
        </pc:picChg>
        <pc:picChg chg="add mod">
          <ac:chgData name="Siniša Vuksan" userId="3af124f9-b8e7-46e3-9422-21ae1d17ac0b" providerId="ADAL" clId="{55CFD59F-742E-43C9-9471-B04A94142142}" dt="2022-01-26T09:31:36.558" v="562" actId="1076"/>
          <ac:picMkLst>
            <pc:docMk/>
            <pc:sldMk cId="1187773701" sldId="602"/>
            <ac:picMk id="5" creationId="{30164858-518A-4C59-98E3-F4BB9ECDA1E4}"/>
          </ac:picMkLst>
        </pc:picChg>
        <pc:picChg chg="add mod">
          <ac:chgData name="Siniša Vuksan" userId="3af124f9-b8e7-46e3-9422-21ae1d17ac0b" providerId="ADAL" clId="{55CFD59F-742E-43C9-9471-B04A94142142}" dt="2022-01-26T09:35:57.503" v="630" actId="1076"/>
          <ac:picMkLst>
            <pc:docMk/>
            <pc:sldMk cId="1187773701" sldId="602"/>
            <ac:picMk id="6" creationId="{FF450E94-02CF-42E3-A1B8-34670ED100E8}"/>
          </ac:picMkLst>
        </pc:picChg>
        <pc:picChg chg="add mod">
          <ac:chgData name="Siniša Vuksan" userId="3af124f9-b8e7-46e3-9422-21ae1d17ac0b" providerId="ADAL" clId="{55CFD59F-742E-43C9-9471-B04A94142142}" dt="2022-01-26T09:39:07.057" v="651" actId="1076"/>
          <ac:picMkLst>
            <pc:docMk/>
            <pc:sldMk cId="1187773701" sldId="602"/>
            <ac:picMk id="7" creationId="{4BADDF4A-8ACD-4ED2-A4E9-2D34EBC55280}"/>
          </ac:picMkLst>
        </pc:picChg>
        <pc:picChg chg="add mod">
          <ac:chgData name="Siniša Vuksan" userId="3af124f9-b8e7-46e3-9422-21ae1d17ac0b" providerId="ADAL" clId="{55CFD59F-742E-43C9-9471-B04A94142142}" dt="2022-01-26T09:17:21.932" v="382" actId="166"/>
          <ac:picMkLst>
            <pc:docMk/>
            <pc:sldMk cId="1187773701" sldId="602"/>
            <ac:picMk id="1026" creationId="{BDE8C6E7-E3B7-43BB-A203-188A7772EE7B}"/>
          </ac:picMkLst>
        </pc:picChg>
        <pc:picChg chg="add mod">
          <ac:chgData name="Siniša Vuksan" userId="3af124f9-b8e7-46e3-9422-21ae1d17ac0b" providerId="ADAL" clId="{55CFD59F-742E-43C9-9471-B04A94142142}" dt="2022-01-26T09:30:28.695" v="559" actId="1076"/>
          <ac:picMkLst>
            <pc:docMk/>
            <pc:sldMk cId="1187773701" sldId="602"/>
            <ac:picMk id="1028" creationId="{EDF59241-2CE4-426D-85AF-05A14B871616}"/>
          </ac:picMkLst>
        </pc:picChg>
        <pc:picChg chg="add mod">
          <ac:chgData name="Siniša Vuksan" userId="3af124f9-b8e7-46e3-9422-21ae1d17ac0b" providerId="ADAL" clId="{55CFD59F-742E-43C9-9471-B04A94142142}" dt="2022-01-26T09:17:17.941" v="381" actId="1035"/>
          <ac:picMkLst>
            <pc:docMk/>
            <pc:sldMk cId="1187773701" sldId="602"/>
            <ac:picMk id="1030" creationId="{3E4F133D-7198-4AB9-8AAA-576089CD64A1}"/>
          </ac:picMkLst>
        </pc:picChg>
        <pc:picChg chg="add del mod">
          <ac:chgData name="Siniša Vuksan" userId="3af124f9-b8e7-46e3-9422-21ae1d17ac0b" providerId="ADAL" clId="{55CFD59F-742E-43C9-9471-B04A94142142}" dt="2022-01-26T09:17:02.881" v="374"/>
          <ac:picMkLst>
            <pc:docMk/>
            <pc:sldMk cId="1187773701" sldId="602"/>
            <ac:picMk id="1032" creationId="{A964FBC5-28C4-497C-93A6-F11DCA405AA5}"/>
          </ac:picMkLst>
        </pc:picChg>
        <pc:picChg chg="add del mod">
          <ac:chgData name="Siniša Vuksan" userId="3af124f9-b8e7-46e3-9422-21ae1d17ac0b" providerId="ADAL" clId="{55CFD59F-742E-43C9-9471-B04A94142142}" dt="2022-01-26T09:18:23.015" v="393" actId="21"/>
          <ac:picMkLst>
            <pc:docMk/>
            <pc:sldMk cId="1187773701" sldId="602"/>
            <ac:picMk id="1034" creationId="{A204100D-3EB2-4492-9BF0-7A5D69D307F0}"/>
          </ac:picMkLst>
        </pc:picChg>
        <pc:picChg chg="add mod">
          <ac:chgData name="Siniša Vuksan" userId="3af124f9-b8e7-46e3-9422-21ae1d17ac0b" providerId="ADAL" clId="{55CFD59F-742E-43C9-9471-B04A94142142}" dt="2022-01-26T09:20:27.410" v="410" actId="1076"/>
          <ac:picMkLst>
            <pc:docMk/>
            <pc:sldMk cId="1187773701" sldId="602"/>
            <ac:picMk id="1036" creationId="{556BA16E-CFD8-44D9-A0CF-59BB80FE76AF}"/>
          </ac:picMkLst>
        </pc:picChg>
      </pc:sldChg>
      <pc:sldChg chg="delSp modSp add del mod delAnim modAnim">
        <pc:chgData name="Siniša Vuksan" userId="3af124f9-b8e7-46e3-9422-21ae1d17ac0b" providerId="ADAL" clId="{55CFD59F-742E-43C9-9471-B04A94142142}" dt="2022-01-26T09:59:05.896" v="765" actId="2696"/>
        <pc:sldMkLst>
          <pc:docMk/>
          <pc:sldMk cId="1659797288" sldId="603"/>
        </pc:sldMkLst>
        <pc:spChg chg="del">
          <ac:chgData name="Siniša Vuksan" userId="3af124f9-b8e7-46e3-9422-21ae1d17ac0b" providerId="ADAL" clId="{55CFD59F-742E-43C9-9471-B04A94142142}" dt="2022-01-26T09:58:57.253" v="764" actId="478"/>
          <ac:spMkLst>
            <pc:docMk/>
            <pc:sldMk cId="1659797288" sldId="603"/>
            <ac:spMk id="16" creationId="{0AB98EF8-1CA3-408B-A9C4-11C618B71D9D}"/>
          </ac:spMkLst>
        </pc:spChg>
        <pc:spChg chg="del mod">
          <ac:chgData name="Siniša Vuksan" userId="3af124f9-b8e7-46e3-9422-21ae1d17ac0b" providerId="ADAL" clId="{55CFD59F-742E-43C9-9471-B04A94142142}" dt="2022-01-26T09:58:54.677" v="762" actId="478"/>
          <ac:spMkLst>
            <pc:docMk/>
            <pc:sldMk cId="1659797288" sldId="603"/>
            <ac:spMk id="19" creationId="{756B81D7-29A6-4181-A048-D0F8632668CF}"/>
          </ac:spMkLst>
        </pc:spChg>
        <pc:picChg chg="del">
          <ac:chgData name="Siniša Vuksan" userId="3af124f9-b8e7-46e3-9422-21ae1d17ac0b" providerId="ADAL" clId="{55CFD59F-742E-43C9-9471-B04A94142142}" dt="2022-01-26T09:58:50.977" v="758" actId="478"/>
          <ac:picMkLst>
            <pc:docMk/>
            <pc:sldMk cId="1659797288" sldId="603"/>
            <ac:picMk id="3" creationId="{2F53B24F-5669-44E9-973B-719B42ECD9FF}"/>
          </ac:picMkLst>
        </pc:picChg>
        <pc:picChg chg="del">
          <ac:chgData name="Siniša Vuksan" userId="3af124f9-b8e7-46e3-9422-21ae1d17ac0b" providerId="ADAL" clId="{55CFD59F-742E-43C9-9471-B04A94142142}" dt="2022-01-26T09:58:55.566" v="763" actId="478"/>
          <ac:picMkLst>
            <pc:docMk/>
            <pc:sldMk cId="1659797288" sldId="603"/>
            <ac:picMk id="6" creationId="{FF450E94-02CF-42E3-A1B8-34670ED100E8}"/>
          </ac:picMkLst>
        </pc:picChg>
        <pc:picChg chg="del">
          <ac:chgData name="Siniša Vuksan" userId="3af124f9-b8e7-46e3-9422-21ae1d17ac0b" providerId="ADAL" clId="{55CFD59F-742E-43C9-9471-B04A94142142}" dt="2022-01-26T09:58:52.205" v="759" actId="478"/>
          <ac:picMkLst>
            <pc:docMk/>
            <pc:sldMk cId="1659797288" sldId="603"/>
            <ac:picMk id="7" creationId="{4BADDF4A-8ACD-4ED2-A4E9-2D34EBC55280}"/>
          </ac:picMkLst>
        </pc:picChg>
        <pc:picChg chg="del">
          <ac:chgData name="Siniša Vuksan" userId="3af124f9-b8e7-46e3-9422-21ae1d17ac0b" providerId="ADAL" clId="{55CFD59F-742E-43C9-9471-B04A94142142}" dt="2022-01-26T09:58:52.748" v="760" actId="478"/>
          <ac:picMkLst>
            <pc:docMk/>
            <pc:sldMk cId="1659797288" sldId="603"/>
            <ac:picMk id="1036" creationId="{556BA16E-CFD8-44D9-A0CF-59BB80FE76AF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15:38.665" v="1156"/>
        <pc:sldMkLst>
          <pc:docMk/>
          <pc:sldMk cId="2129716320" sldId="603"/>
        </pc:sldMkLst>
        <pc:spChg chg="mod">
          <ac:chgData name="Siniša Vuksan" userId="3af124f9-b8e7-46e3-9422-21ae1d17ac0b" providerId="ADAL" clId="{55CFD59F-742E-43C9-9471-B04A94142142}" dt="2022-01-26T10:08:57.415" v="1138" actId="14100"/>
          <ac:spMkLst>
            <pc:docMk/>
            <pc:sldMk cId="2129716320" sldId="603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06:29.181" v="1043" actId="20577"/>
          <ac:spMkLst>
            <pc:docMk/>
            <pc:sldMk cId="2129716320" sldId="603"/>
            <ac:spMk id="7" creationId="{0256D9EB-C20B-45FA-9F3D-124012366C9E}"/>
          </ac:spMkLst>
        </pc:spChg>
        <pc:spChg chg="mod">
          <ac:chgData name="Siniša Vuksan" userId="3af124f9-b8e7-46e3-9422-21ae1d17ac0b" providerId="ADAL" clId="{55CFD59F-742E-43C9-9471-B04A94142142}" dt="2022-01-26T10:05:50.766" v="1039" actId="1035"/>
          <ac:spMkLst>
            <pc:docMk/>
            <pc:sldMk cId="2129716320" sldId="603"/>
            <ac:spMk id="10" creationId="{4B2349A6-8903-43C1-9216-2DE1B381E62F}"/>
          </ac:spMkLst>
        </pc:spChg>
        <pc:spChg chg="del">
          <ac:chgData name="Siniša Vuksan" userId="3af124f9-b8e7-46e3-9422-21ae1d17ac0b" providerId="ADAL" clId="{55CFD59F-742E-43C9-9471-B04A94142142}" dt="2022-01-26T10:07:22.742" v="1045" actId="478"/>
          <ac:spMkLst>
            <pc:docMk/>
            <pc:sldMk cId="2129716320" sldId="603"/>
            <ac:spMk id="11" creationId="{E2274410-8D0F-461A-8DB4-7B62AD6F507F}"/>
          </ac:spMkLst>
        </pc:spChg>
        <pc:picChg chg="mod">
          <ac:chgData name="Siniša Vuksan" userId="3af124f9-b8e7-46e3-9422-21ae1d17ac0b" providerId="ADAL" clId="{55CFD59F-742E-43C9-9471-B04A94142142}" dt="2022-01-26T10:07:48.246" v="1067" actId="1037"/>
          <ac:picMkLst>
            <pc:docMk/>
            <pc:sldMk cId="2129716320" sldId="603"/>
            <ac:picMk id="2" creationId="{79AB126F-5218-4223-8FB3-6BD5D18FF2B3}"/>
          </ac:picMkLst>
        </pc:picChg>
        <pc:picChg chg="del">
          <ac:chgData name="Siniša Vuksan" userId="3af124f9-b8e7-46e3-9422-21ae1d17ac0b" providerId="ADAL" clId="{55CFD59F-742E-43C9-9471-B04A94142142}" dt="2022-01-26T10:07:24.902" v="1046" actId="478"/>
          <ac:picMkLst>
            <pc:docMk/>
            <pc:sldMk cId="2129716320" sldId="603"/>
            <ac:picMk id="3" creationId="{2E852DC1-873B-4FAB-B71B-3EC9CF09160C}"/>
          </ac:picMkLst>
        </pc:picChg>
        <pc:picChg chg="mod">
          <ac:chgData name="Siniša Vuksan" userId="3af124f9-b8e7-46e3-9422-21ae1d17ac0b" providerId="ADAL" clId="{55CFD59F-742E-43C9-9471-B04A94142142}" dt="2022-01-26T10:06:20.525" v="1041" actId="14826"/>
          <ac:picMkLst>
            <pc:docMk/>
            <pc:sldMk cId="2129716320" sldId="603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0:57.967" v="1144" actId="1036"/>
          <ac:picMkLst>
            <pc:docMk/>
            <pc:sldMk cId="2129716320" sldId="603"/>
            <ac:picMk id="5" creationId="{BD0A28E4-C2C0-417C-BD66-216DB432B4C3}"/>
          </ac:picMkLst>
        </pc:picChg>
        <pc:picChg chg="del mod">
          <ac:chgData name="Siniša Vuksan" userId="3af124f9-b8e7-46e3-9422-21ae1d17ac0b" providerId="ADAL" clId="{55CFD59F-742E-43C9-9471-B04A94142142}" dt="2022-01-26T10:07:21.347" v="1044" actId="478"/>
          <ac:picMkLst>
            <pc:docMk/>
            <pc:sldMk cId="2129716320" sldId="603"/>
            <ac:picMk id="8" creationId="{40847B6B-5792-41D6-8F89-FC74B59722C7}"/>
          </ac:picMkLst>
        </pc:picChg>
        <pc:picChg chg="add mod">
          <ac:chgData name="Siniša Vuksan" userId="3af124f9-b8e7-46e3-9422-21ae1d17ac0b" providerId="ADAL" clId="{55CFD59F-742E-43C9-9471-B04A94142142}" dt="2022-01-26T10:12:53.256" v="1147" actId="1076"/>
          <ac:picMkLst>
            <pc:docMk/>
            <pc:sldMk cId="2129716320" sldId="603"/>
            <ac:picMk id="9" creationId="{87DEC473-A3ED-4BFA-9459-D1B01A1F14C3}"/>
          </ac:picMkLst>
        </pc:picChg>
        <pc:picChg chg="add mod">
          <ac:chgData name="Siniša Vuksan" userId="3af124f9-b8e7-46e3-9422-21ae1d17ac0b" providerId="ADAL" clId="{55CFD59F-742E-43C9-9471-B04A94142142}" dt="2022-01-26T10:14:04.448" v="1150" actId="1076"/>
          <ac:picMkLst>
            <pc:docMk/>
            <pc:sldMk cId="2129716320" sldId="603"/>
            <ac:picMk id="12" creationId="{E054C7A5-E0AA-4663-8DBD-6BB21A7BC9CE}"/>
          </ac:picMkLst>
        </pc:picChg>
        <pc:picChg chg="add mod">
          <ac:chgData name="Siniša Vuksan" userId="3af124f9-b8e7-46e3-9422-21ae1d17ac0b" providerId="ADAL" clId="{55CFD59F-742E-43C9-9471-B04A94142142}" dt="2022-01-26T10:15:33.862" v="1153" actId="1076"/>
          <ac:picMkLst>
            <pc:docMk/>
            <pc:sldMk cId="2129716320" sldId="603"/>
            <ac:picMk id="13" creationId="{8494A0D4-7E72-479B-940E-634EF8352BBB}"/>
          </ac:picMkLst>
        </pc:picChg>
      </pc:sldChg>
      <pc:sldChg chg="addSp modSp add mod ord modAnim">
        <pc:chgData name="Siniša Vuksan" userId="3af124f9-b8e7-46e3-9422-21ae1d17ac0b" providerId="ADAL" clId="{55CFD59F-742E-43C9-9471-B04A94142142}" dt="2022-01-26T10:20:14.680" v="1304"/>
        <pc:sldMkLst>
          <pc:docMk/>
          <pc:sldMk cId="780862427" sldId="604"/>
        </pc:sldMkLst>
        <pc:spChg chg="mod">
          <ac:chgData name="Siniša Vuksan" userId="3af124f9-b8e7-46e3-9422-21ae1d17ac0b" providerId="ADAL" clId="{55CFD59F-742E-43C9-9471-B04A94142142}" dt="2022-01-26T10:18:59.149" v="1278" actId="1076"/>
          <ac:spMkLst>
            <pc:docMk/>
            <pc:sldMk cId="780862427" sldId="604"/>
            <ac:spMk id="6" creationId="{010AB125-9086-4261-98B4-FC5A0801347C}"/>
          </ac:spMkLst>
        </pc:spChg>
        <pc:picChg chg="mod">
          <ac:chgData name="Siniša Vuksan" userId="3af124f9-b8e7-46e3-9422-21ae1d17ac0b" providerId="ADAL" clId="{55CFD59F-742E-43C9-9471-B04A94142142}" dt="2022-01-26T10:17:06.866" v="1163" actId="1076"/>
          <ac:picMkLst>
            <pc:docMk/>
            <pc:sldMk cId="780862427" sldId="604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16:05.759" v="1159" actId="14826"/>
          <ac:picMkLst>
            <pc:docMk/>
            <pc:sldMk cId="780862427" sldId="604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55CFD59F-742E-43C9-9471-B04A94142142}" dt="2022-01-26T10:19:48.937" v="1290" actId="14100"/>
          <ac:picMkLst>
            <pc:docMk/>
            <pc:sldMk cId="780862427" sldId="604"/>
            <ac:picMk id="7" creationId="{31299CC1-6712-42BC-9C7A-0980644A9C02}"/>
          </ac:picMkLst>
        </pc:picChg>
        <pc:picChg chg="add mod">
          <ac:chgData name="Siniša Vuksan" userId="3af124f9-b8e7-46e3-9422-21ae1d17ac0b" providerId="ADAL" clId="{55CFD59F-742E-43C9-9471-B04A94142142}" dt="2022-01-26T10:20:08.743" v="1302" actId="1035"/>
          <ac:picMkLst>
            <pc:docMk/>
            <pc:sldMk cId="780862427" sldId="604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19:19.737" v="1286" actId="1076"/>
          <ac:picMkLst>
            <pc:docMk/>
            <pc:sldMk cId="780862427" sldId="604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39:55.342" v="1402"/>
        <pc:sldMkLst>
          <pc:docMk/>
          <pc:sldMk cId="1586339126" sldId="605"/>
        </pc:sldMkLst>
        <pc:spChg chg="mod">
          <ac:chgData name="Siniša Vuksan" userId="3af124f9-b8e7-46e3-9422-21ae1d17ac0b" providerId="ADAL" clId="{55CFD59F-742E-43C9-9471-B04A94142142}" dt="2022-01-26T10:21:30.848" v="1357" actId="14100"/>
          <ac:spMkLst>
            <pc:docMk/>
            <pc:sldMk cId="1586339126" sldId="605"/>
            <ac:spMk id="6" creationId="{010AB125-9086-4261-98B4-FC5A0801347C}"/>
          </ac:spMkLst>
        </pc:spChg>
        <pc:spChg chg="add del mod">
          <ac:chgData name="Siniša Vuksan" userId="3af124f9-b8e7-46e3-9422-21ae1d17ac0b" providerId="ADAL" clId="{55CFD59F-742E-43C9-9471-B04A94142142}" dt="2022-01-26T10:37:56.891" v="1384" actId="478"/>
          <ac:spMkLst>
            <pc:docMk/>
            <pc:sldMk cId="1586339126" sldId="605"/>
            <ac:spMk id="10" creationId="{6F1A68B6-1DB8-4601-A4A4-F7DE8837BC65}"/>
          </ac:spMkLst>
        </pc:spChg>
        <pc:spChg chg="add mod">
          <ac:chgData name="Siniša Vuksan" userId="3af124f9-b8e7-46e3-9422-21ae1d17ac0b" providerId="ADAL" clId="{55CFD59F-742E-43C9-9471-B04A94142142}" dt="2022-01-26T10:38:50.858" v="1400" actId="20577"/>
          <ac:spMkLst>
            <pc:docMk/>
            <pc:sldMk cId="1586339126" sldId="605"/>
            <ac:spMk id="12" creationId="{27430987-532A-452D-8A8F-DCDD6B243786}"/>
          </ac:spMkLst>
        </pc:spChg>
        <pc:picChg chg="mod">
          <ac:chgData name="Siniša Vuksan" userId="3af124f9-b8e7-46e3-9422-21ae1d17ac0b" providerId="ADAL" clId="{55CFD59F-742E-43C9-9471-B04A94142142}" dt="2022-01-26T10:21:34.638" v="1365" actId="1036"/>
          <ac:picMkLst>
            <pc:docMk/>
            <pc:sldMk cId="1586339126" sldId="605"/>
            <ac:picMk id="2" creationId="{B69E1C10-ACFD-49C4-B019-6B92ED78F85E}"/>
          </ac:picMkLst>
        </pc:picChg>
        <pc:picChg chg="mod">
          <ac:chgData name="Siniša Vuksan" userId="3af124f9-b8e7-46e3-9422-21ae1d17ac0b" providerId="ADAL" clId="{55CFD59F-742E-43C9-9471-B04A94142142}" dt="2022-01-26T10:22:03.717" v="1372" actId="14100"/>
          <ac:picMkLst>
            <pc:docMk/>
            <pc:sldMk cId="1586339126" sldId="605"/>
            <ac:picMk id="7" creationId="{31299CC1-6712-42BC-9C7A-0980644A9C02}"/>
          </ac:picMkLst>
        </pc:picChg>
        <pc:picChg chg="mod">
          <ac:chgData name="Siniša Vuksan" userId="3af124f9-b8e7-46e3-9422-21ae1d17ac0b" providerId="ADAL" clId="{55CFD59F-742E-43C9-9471-B04A94142142}" dt="2022-01-26T10:22:16.587" v="1376" actId="1076"/>
          <ac:picMkLst>
            <pc:docMk/>
            <pc:sldMk cId="1586339126" sldId="605"/>
            <ac:picMk id="8" creationId="{57E21DB1-7156-4E95-B388-AC9DE6A72849}"/>
          </ac:picMkLst>
        </pc:picChg>
        <pc:picChg chg="add mod">
          <ac:chgData name="Siniša Vuksan" userId="3af124f9-b8e7-46e3-9422-21ae1d17ac0b" providerId="ADAL" clId="{55CFD59F-742E-43C9-9471-B04A94142142}" dt="2022-01-26T10:22:30.732" v="1382" actId="1035"/>
          <ac:picMkLst>
            <pc:docMk/>
            <pc:sldMk cId="1586339126" sldId="605"/>
            <ac:picMk id="9" creationId="{E41A4157-53A5-43BA-A6A2-E22EDAA06AA1}"/>
          </ac:picMkLst>
        </pc:picChg>
        <pc:picChg chg="add mod">
          <ac:chgData name="Siniša Vuksan" userId="3af124f9-b8e7-46e3-9422-21ae1d17ac0b" providerId="ADAL" clId="{55CFD59F-742E-43C9-9471-B04A94142142}" dt="2022-01-26T10:38:04.547" v="1386" actId="1076"/>
          <ac:picMkLst>
            <pc:docMk/>
            <pc:sldMk cId="1586339126" sldId="605"/>
            <ac:picMk id="11" creationId="{18CC2BD6-BAF2-478B-AD03-87C34A5E1424}"/>
          </ac:picMkLst>
        </pc:picChg>
        <pc:picChg chg="mod">
          <ac:chgData name="Siniša Vuksan" userId="3af124f9-b8e7-46e3-9422-21ae1d17ac0b" providerId="ADAL" clId="{55CFD59F-742E-43C9-9471-B04A94142142}" dt="2022-01-26T10:21:55.259" v="1368" actId="1076"/>
          <ac:picMkLst>
            <pc:docMk/>
            <pc:sldMk cId="1586339126" sldId="605"/>
            <ac:picMk id="2050" creationId="{3B0E6F11-A6D3-4D6C-BB56-C5F8DABA2C98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0:44:21.839" v="1647"/>
        <pc:sldMkLst>
          <pc:docMk/>
          <pc:sldMk cId="3680696202" sldId="606"/>
        </pc:sldMkLst>
        <pc:spChg chg="mod">
          <ac:chgData name="Siniša Vuksan" userId="3af124f9-b8e7-46e3-9422-21ae1d17ac0b" providerId="ADAL" clId="{55CFD59F-742E-43C9-9471-B04A94142142}" dt="2022-01-26T10:42:12.924" v="1596" actId="14100"/>
          <ac:spMkLst>
            <pc:docMk/>
            <pc:sldMk cId="3680696202" sldId="606"/>
            <ac:spMk id="6" creationId="{010AB125-9086-4261-98B4-FC5A0801347C}"/>
          </ac:spMkLst>
        </pc:spChg>
        <pc:spChg chg="mod">
          <ac:chgData name="Siniša Vuksan" userId="3af124f9-b8e7-46e3-9422-21ae1d17ac0b" providerId="ADAL" clId="{55CFD59F-742E-43C9-9471-B04A94142142}" dt="2022-01-26T10:40:21.405" v="1409" actId="20577"/>
          <ac:spMkLst>
            <pc:docMk/>
            <pc:sldMk cId="3680696202" sldId="606"/>
            <ac:spMk id="7" creationId="{0256D9EB-C20B-45FA-9F3D-124012366C9E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3" creationId="{6EDF74B3-ADA3-4BBC-A2FB-B13FB8E21A55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4" creationId="{D9B31CD7-6ACD-44AC-AA7E-8199B674226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5" creationId="{C1A7ADFA-4404-4D69-A159-A90B371D734C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6" creationId="{35DA8EA8-C5F8-40E1-A012-B01BB606ABD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7" creationId="{76C70A27-4AFD-45C1-88BC-A6665D356969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8" creationId="{6453641E-5E45-4F73-B530-EBBB9163AC58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19" creationId="{16C430CC-BD2A-4559-BB1C-51E17E40E19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0" creationId="{32D623AD-7DF4-4AB8-A3B2-35D406F2E9D3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1" creationId="{26484515-7996-4C7E-8553-F6BCCE66E6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2" creationId="{C3B8ECB3-F906-422C-B782-0E9AACFC1A2F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3" creationId="{3F18CF57-68D0-422F-9BF8-39B3A7412ED7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4" creationId="{09F2BE5B-FF16-4D95-83B0-AD4E18E56491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5" creationId="{09463B8C-4A00-4CE9-82C0-7F9ABBD0FE0D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6" creationId="{51D868FD-6781-40B9-9F5F-6C2C2A07C3B0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7" creationId="{56A78301-DD9C-4296-833B-E01C1AF68502}"/>
          </ac:spMkLst>
        </pc:spChg>
        <pc:spChg chg="del">
          <ac:chgData name="Siniša Vuksan" userId="3af124f9-b8e7-46e3-9422-21ae1d17ac0b" providerId="ADAL" clId="{55CFD59F-742E-43C9-9471-B04A94142142}" dt="2022-01-26T10:40:16.513" v="1406" actId="478"/>
          <ac:spMkLst>
            <pc:docMk/>
            <pc:sldMk cId="3680696202" sldId="606"/>
            <ac:spMk id="28" creationId="{6BB9A2AA-8751-47AB-9394-6B813C9D82D4}"/>
          </ac:spMkLst>
        </pc:spChg>
        <pc:spChg chg="add mod">
          <ac:chgData name="Siniša Vuksan" userId="3af124f9-b8e7-46e3-9422-21ae1d17ac0b" providerId="ADAL" clId="{55CFD59F-742E-43C9-9471-B04A94142142}" dt="2022-01-26T10:43:06.066" v="1609" actId="1036"/>
          <ac:spMkLst>
            <pc:docMk/>
            <pc:sldMk cId="3680696202" sldId="606"/>
            <ac:spMk id="29" creationId="{92D5CA2B-9C72-4939-A79E-889BB5446D58}"/>
          </ac:spMkLst>
        </pc:spChg>
        <pc:spChg chg="add mod">
          <ac:chgData name="Siniša Vuksan" userId="3af124f9-b8e7-46e3-9422-21ae1d17ac0b" providerId="ADAL" clId="{55CFD59F-742E-43C9-9471-B04A94142142}" dt="2022-01-26T10:43:14.082" v="1617" actId="20577"/>
          <ac:spMkLst>
            <pc:docMk/>
            <pc:sldMk cId="3680696202" sldId="606"/>
            <ac:spMk id="30" creationId="{6CC42019-C77C-489B-97E9-DA2D43F21BE6}"/>
          </ac:spMkLst>
        </pc:spChg>
        <pc:spChg chg="add mod">
          <ac:chgData name="Siniša Vuksan" userId="3af124f9-b8e7-46e3-9422-21ae1d17ac0b" providerId="ADAL" clId="{55CFD59F-742E-43C9-9471-B04A94142142}" dt="2022-01-26T10:43:30.341" v="1624" actId="1035"/>
          <ac:spMkLst>
            <pc:docMk/>
            <pc:sldMk cId="3680696202" sldId="606"/>
            <ac:spMk id="31" creationId="{D907E99D-3E4E-4CCB-B03A-1DB8330CB72B}"/>
          </ac:spMkLst>
        </pc:spChg>
        <pc:spChg chg="add mod">
          <ac:chgData name="Siniša Vuksan" userId="3af124f9-b8e7-46e3-9422-21ae1d17ac0b" providerId="ADAL" clId="{55CFD59F-742E-43C9-9471-B04A94142142}" dt="2022-01-26T10:43:46.563" v="1633" actId="1036"/>
          <ac:spMkLst>
            <pc:docMk/>
            <pc:sldMk cId="3680696202" sldId="606"/>
            <ac:spMk id="32" creationId="{E9BE2AD5-BC2A-46D3-843F-E72FCB8BBEB4}"/>
          </ac:spMkLst>
        </pc:spChg>
        <pc:spChg chg="add mod">
          <ac:chgData name="Siniša Vuksan" userId="3af124f9-b8e7-46e3-9422-21ae1d17ac0b" providerId="ADAL" clId="{55CFD59F-742E-43C9-9471-B04A94142142}" dt="2022-01-26T10:43:58.285" v="1636" actId="1076"/>
          <ac:spMkLst>
            <pc:docMk/>
            <pc:sldMk cId="3680696202" sldId="606"/>
            <ac:spMk id="33" creationId="{A6E7669F-D5DF-4624-AAC3-05AF760D42FC}"/>
          </ac:spMkLst>
        </pc:spChg>
        <pc:spChg chg="add mod">
          <ac:chgData name="Siniša Vuksan" userId="3af124f9-b8e7-46e3-9422-21ae1d17ac0b" providerId="ADAL" clId="{55CFD59F-742E-43C9-9471-B04A94142142}" dt="2022-01-26T10:44:08.476" v="1639" actId="1076"/>
          <ac:spMkLst>
            <pc:docMk/>
            <pc:sldMk cId="3680696202" sldId="606"/>
            <ac:spMk id="34" creationId="{7F76C991-7773-45B4-87C0-85EB04204440}"/>
          </ac:spMkLst>
        </pc:spChg>
        <pc:spChg chg="add mod">
          <ac:chgData name="Siniša Vuksan" userId="3af124f9-b8e7-46e3-9422-21ae1d17ac0b" providerId="ADAL" clId="{55CFD59F-742E-43C9-9471-B04A94142142}" dt="2022-01-26T10:44:16.588" v="1645" actId="1036"/>
          <ac:spMkLst>
            <pc:docMk/>
            <pc:sldMk cId="3680696202" sldId="606"/>
            <ac:spMk id="35" creationId="{6CB6A3AE-847D-4F48-BCBE-5E3CA2F15D78}"/>
          </ac:spMkLst>
        </pc:spChg>
        <pc:picChg chg="mod">
          <ac:chgData name="Siniša Vuksan" userId="3af124f9-b8e7-46e3-9422-21ae1d17ac0b" providerId="ADAL" clId="{55CFD59F-742E-43C9-9471-B04A94142142}" dt="2022-01-26T10:43:37.827" v="1628" actId="1076"/>
          <ac:picMkLst>
            <pc:docMk/>
            <pc:sldMk cId="3680696202" sldId="606"/>
            <ac:picMk id="2" creationId="{79AB126F-5218-4223-8FB3-6BD5D18FF2B3}"/>
          </ac:picMkLst>
        </pc:picChg>
        <pc:picChg chg="mod">
          <ac:chgData name="Siniša Vuksan" userId="3af124f9-b8e7-46e3-9422-21ae1d17ac0b" providerId="ADAL" clId="{55CFD59F-742E-43C9-9471-B04A94142142}" dt="2022-01-26T10:40:48.343" v="1410" actId="14826"/>
          <ac:picMkLst>
            <pc:docMk/>
            <pc:sldMk cId="3680696202" sldId="606"/>
            <ac:picMk id="4" creationId="{1B2619D9-4F98-4A11-8FFE-57C7EB1F529A}"/>
          </ac:picMkLst>
        </pc:picChg>
      </pc:sldChg>
      <pc:sldChg chg="addSp delSp modSp add mod ord delAnim modAnim">
        <pc:chgData name="Siniša Vuksan" userId="3af124f9-b8e7-46e3-9422-21ae1d17ac0b" providerId="ADAL" clId="{55CFD59F-742E-43C9-9471-B04A94142142}" dt="2022-01-26T14:58:00.967" v="2697"/>
        <pc:sldMkLst>
          <pc:docMk/>
          <pc:sldMk cId="730295709" sldId="607"/>
        </pc:sldMkLst>
        <pc:spChg chg="del">
          <ac:chgData name="Siniša Vuksan" userId="3af124f9-b8e7-46e3-9422-21ae1d17ac0b" providerId="ADAL" clId="{55CFD59F-742E-43C9-9471-B04A94142142}" dt="2022-01-26T14:44:46.507" v="2223" actId="478"/>
          <ac:spMkLst>
            <pc:docMk/>
            <pc:sldMk cId="730295709" sldId="607"/>
            <ac:spMk id="6" creationId="{010AB125-9086-4261-98B4-FC5A0801347C}"/>
          </ac:spMkLst>
        </pc:spChg>
        <pc:spChg chg="del">
          <ac:chgData name="Siniša Vuksan" userId="3af124f9-b8e7-46e3-9422-21ae1d17ac0b" providerId="ADAL" clId="{55CFD59F-742E-43C9-9471-B04A94142142}" dt="2022-01-26T14:44:42.611" v="2221" actId="478"/>
          <ac:spMkLst>
            <pc:docMk/>
            <pc:sldMk cId="730295709" sldId="607"/>
            <ac:spMk id="7" creationId="{0256D9EB-C20B-45FA-9F3D-124012366C9E}"/>
          </ac:spMkLst>
        </pc:spChg>
        <pc:spChg chg="add mod">
          <ac:chgData name="Siniša Vuksan" userId="3af124f9-b8e7-46e3-9422-21ae1d17ac0b" providerId="ADAL" clId="{55CFD59F-742E-43C9-9471-B04A94142142}" dt="2022-01-26T14:48:42.780" v="2291" actId="1076"/>
          <ac:spMkLst>
            <pc:docMk/>
            <pc:sldMk cId="730295709" sldId="607"/>
            <ac:spMk id="9" creationId="{4D358E49-838A-4768-9CBE-4489D512464D}"/>
          </ac:spMkLst>
        </pc:spChg>
        <pc:spChg chg="add mod">
          <ac:chgData name="Siniša Vuksan" userId="3af124f9-b8e7-46e3-9422-21ae1d17ac0b" providerId="ADAL" clId="{55CFD59F-742E-43C9-9471-B04A94142142}" dt="2022-01-26T14:48:54.847" v="2300" actId="1036"/>
          <ac:spMkLst>
            <pc:docMk/>
            <pc:sldMk cId="730295709" sldId="607"/>
            <ac:spMk id="10" creationId="{73AD4522-4C5E-4329-8196-B3A7784C8D66}"/>
          </ac:spMkLst>
        </pc:spChg>
        <pc:spChg chg="add mod">
          <ac:chgData name="Siniša Vuksan" userId="3af124f9-b8e7-46e3-9422-21ae1d17ac0b" providerId="ADAL" clId="{55CFD59F-742E-43C9-9471-B04A94142142}" dt="2022-01-26T14:49:09.791" v="2309" actId="1036"/>
          <ac:spMkLst>
            <pc:docMk/>
            <pc:sldMk cId="730295709" sldId="607"/>
            <ac:spMk id="11" creationId="{307FDA2E-93EE-4286-A8E8-6E432860A65B}"/>
          </ac:spMkLst>
        </pc:spChg>
        <pc:spChg chg="add mod">
          <ac:chgData name="Siniša Vuksan" userId="3af124f9-b8e7-46e3-9422-21ae1d17ac0b" providerId="ADAL" clId="{55CFD59F-742E-43C9-9471-B04A94142142}" dt="2022-01-26T14:49:20.510" v="2317" actId="1035"/>
          <ac:spMkLst>
            <pc:docMk/>
            <pc:sldMk cId="730295709" sldId="607"/>
            <ac:spMk id="12" creationId="{6572958D-6DEC-4211-B27D-C6A4B47A80C2}"/>
          </ac:spMkLst>
        </pc:spChg>
        <pc:spChg chg="add mod">
          <ac:chgData name="Siniša Vuksan" userId="3af124f9-b8e7-46e3-9422-21ae1d17ac0b" providerId="ADAL" clId="{55CFD59F-742E-43C9-9471-B04A94142142}" dt="2022-01-26T14:49:36.103" v="2320" actId="1076"/>
          <ac:spMkLst>
            <pc:docMk/>
            <pc:sldMk cId="730295709" sldId="607"/>
            <ac:spMk id="13" creationId="{83D720BB-5ABC-43A1-9108-A0F880942D35}"/>
          </ac:spMkLst>
        </pc:spChg>
        <pc:spChg chg="add mod">
          <ac:chgData name="Siniša Vuksan" userId="3af124f9-b8e7-46e3-9422-21ae1d17ac0b" providerId="ADAL" clId="{55CFD59F-742E-43C9-9471-B04A94142142}" dt="2022-01-26T14:49:46.311" v="2329" actId="1036"/>
          <ac:spMkLst>
            <pc:docMk/>
            <pc:sldMk cId="730295709" sldId="607"/>
            <ac:spMk id="14" creationId="{5D08B21B-76CC-4D0B-8AC6-B93904614966}"/>
          </ac:spMkLst>
        </pc:spChg>
        <pc:spChg chg="add mod">
          <ac:chgData name="Siniša Vuksan" userId="3af124f9-b8e7-46e3-9422-21ae1d17ac0b" providerId="ADAL" clId="{55CFD59F-742E-43C9-9471-B04A94142142}" dt="2022-01-26T14:50:03.327" v="2334" actId="1036"/>
          <ac:spMkLst>
            <pc:docMk/>
            <pc:sldMk cId="730295709" sldId="607"/>
            <ac:spMk id="15" creationId="{64833409-0450-41A6-90D6-AA5B9AC39800}"/>
          </ac:spMkLst>
        </pc:spChg>
        <pc:spChg chg="add mod">
          <ac:chgData name="Siniša Vuksan" userId="3af124f9-b8e7-46e3-9422-21ae1d17ac0b" providerId="ADAL" clId="{55CFD59F-742E-43C9-9471-B04A94142142}" dt="2022-01-26T14:50:10.831" v="2340" actId="1035"/>
          <ac:spMkLst>
            <pc:docMk/>
            <pc:sldMk cId="730295709" sldId="607"/>
            <ac:spMk id="16" creationId="{021919E8-C05F-4752-B018-D41A5EF97C67}"/>
          </ac:spMkLst>
        </pc:spChg>
        <pc:spChg chg="add mod">
          <ac:chgData name="Siniša Vuksan" userId="3af124f9-b8e7-46e3-9422-21ae1d17ac0b" providerId="ADAL" clId="{55CFD59F-742E-43C9-9471-B04A94142142}" dt="2022-01-26T14:50:24.202" v="2343" actId="1076"/>
          <ac:spMkLst>
            <pc:docMk/>
            <pc:sldMk cId="730295709" sldId="607"/>
            <ac:spMk id="17" creationId="{1BD5AF62-C1B1-49C8-B31D-A6DAE9B426C0}"/>
          </ac:spMkLst>
        </pc:spChg>
        <pc:spChg chg="add mod">
          <ac:chgData name="Siniša Vuksan" userId="3af124f9-b8e7-46e3-9422-21ae1d17ac0b" providerId="ADAL" clId="{55CFD59F-742E-43C9-9471-B04A94142142}" dt="2022-01-26T14:50:34.192" v="2349" actId="1036"/>
          <ac:spMkLst>
            <pc:docMk/>
            <pc:sldMk cId="730295709" sldId="607"/>
            <ac:spMk id="18" creationId="{D4B99DB8-0668-4BF1-AFD8-85E700CA315D}"/>
          </ac:spMkLst>
        </pc:spChg>
        <pc:spChg chg="add mod">
          <ac:chgData name="Siniša Vuksan" userId="3af124f9-b8e7-46e3-9422-21ae1d17ac0b" providerId="ADAL" clId="{55CFD59F-742E-43C9-9471-B04A94142142}" dt="2022-01-26T14:50:51.880" v="2356" actId="1035"/>
          <ac:spMkLst>
            <pc:docMk/>
            <pc:sldMk cId="730295709" sldId="607"/>
            <ac:spMk id="19" creationId="{443FC626-252E-4734-9960-33C66458F974}"/>
          </ac:spMkLst>
        </pc:spChg>
        <pc:spChg chg="add mod">
          <ac:chgData name="Siniša Vuksan" userId="3af124f9-b8e7-46e3-9422-21ae1d17ac0b" providerId="ADAL" clId="{55CFD59F-742E-43C9-9471-B04A94142142}" dt="2022-01-26T14:51:00.328" v="2361" actId="1036"/>
          <ac:spMkLst>
            <pc:docMk/>
            <pc:sldMk cId="730295709" sldId="607"/>
            <ac:spMk id="20" creationId="{14B35C8A-79CB-4AF8-B162-7A3E38F3F510}"/>
          </ac:spMkLst>
        </pc:spChg>
        <pc:spChg chg="add mod">
          <ac:chgData name="Siniša Vuksan" userId="3af124f9-b8e7-46e3-9422-21ae1d17ac0b" providerId="ADAL" clId="{55CFD59F-742E-43C9-9471-B04A94142142}" dt="2022-01-26T14:51:14.669" v="2364" actId="1076"/>
          <ac:spMkLst>
            <pc:docMk/>
            <pc:sldMk cId="730295709" sldId="607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4:47:43.041" v="2286" actId="20577"/>
          <ac:spMkLst>
            <pc:docMk/>
            <pc:sldMk cId="730295709" sldId="607"/>
            <ac:spMk id="22" creationId="{3366DD22-1660-4B96-982C-4C327326E0FC}"/>
          </ac:spMkLst>
        </pc:spChg>
        <pc:spChg chg="add mod">
          <ac:chgData name="Siniša Vuksan" userId="3af124f9-b8e7-46e3-9422-21ae1d17ac0b" providerId="ADAL" clId="{55CFD59F-742E-43C9-9471-B04A94142142}" dt="2022-01-26T14:51:24.208" v="2371" actId="1036"/>
          <ac:spMkLst>
            <pc:docMk/>
            <pc:sldMk cId="730295709" sldId="607"/>
            <ac:spMk id="23" creationId="{EC2C0310-3277-43EF-9830-FFC3B131107F}"/>
          </ac:spMkLst>
        </pc:spChg>
        <pc:spChg chg="add mod">
          <ac:chgData name="Siniša Vuksan" userId="3af124f9-b8e7-46e3-9422-21ae1d17ac0b" providerId="ADAL" clId="{55CFD59F-742E-43C9-9471-B04A94142142}" dt="2022-01-26T14:51:39.665" v="2376" actId="1036"/>
          <ac:spMkLst>
            <pc:docMk/>
            <pc:sldMk cId="730295709" sldId="607"/>
            <ac:spMk id="24" creationId="{2692B385-3B4E-485B-8B0C-EBE72C427C18}"/>
          </ac:spMkLst>
        </pc:spChg>
        <pc:spChg chg="add mod">
          <ac:chgData name="Siniša Vuksan" userId="3af124f9-b8e7-46e3-9422-21ae1d17ac0b" providerId="ADAL" clId="{55CFD59F-742E-43C9-9471-B04A94142142}" dt="2022-01-26T14:51:49.158" v="2381" actId="1036"/>
          <ac:spMkLst>
            <pc:docMk/>
            <pc:sldMk cId="730295709" sldId="607"/>
            <ac:spMk id="25" creationId="{7958B630-40BF-46CA-BAC3-AA35306796EF}"/>
          </ac:spMkLst>
        </pc:spChg>
        <pc:spChg chg="add mod">
          <ac:chgData name="Siniša Vuksan" userId="3af124f9-b8e7-46e3-9422-21ae1d17ac0b" providerId="ADAL" clId="{55CFD59F-742E-43C9-9471-B04A94142142}" dt="2022-01-26T14:57:42.533" v="2692" actId="14100"/>
          <ac:spMkLst>
            <pc:docMk/>
            <pc:sldMk cId="730295709" sldId="607"/>
            <ac:spMk id="26" creationId="{18D82BDB-F54C-46C6-B586-9C1FA95A5370}"/>
          </ac:spMkLst>
        </pc:spChg>
        <pc:spChg chg="add mod">
          <ac:chgData name="Siniša Vuksan" userId="3af124f9-b8e7-46e3-9422-21ae1d17ac0b" providerId="ADAL" clId="{55CFD59F-742E-43C9-9471-B04A94142142}" dt="2022-01-26T14:57:07.243" v="2684" actId="20577"/>
          <ac:spMkLst>
            <pc:docMk/>
            <pc:sldMk cId="730295709" sldId="607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44:44.127" v="2222" actId="478"/>
          <ac:picMkLst>
            <pc:docMk/>
            <pc:sldMk cId="730295709" sldId="607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55CFD59F-742E-43C9-9471-B04A94142142}" dt="2022-01-26T14:47:57.996" v="2288" actId="1076"/>
          <ac:picMkLst>
            <pc:docMk/>
            <pc:sldMk cId="730295709" sldId="607"/>
            <ac:picMk id="3" creationId="{F16391A5-0FA9-4F99-9F85-583623A546CE}"/>
          </ac:picMkLst>
        </pc:picChg>
        <pc:picChg chg="add mod">
          <ac:chgData name="Siniša Vuksan" userId="3af124f9-b8e7-46e3-9422-21ae1d17ac0b" providerId="ADAL" clId="{55CFD59F-742E-43C9-9471-B04A94142142}" dt="2022-01-26T14:57:39.194" v="2691" actId="1076"/>
          <ac:picMkLst>
            <pc:docMk/>
            <pc:sldMk cId="730295709" sldId="607"/>
            <ac:picMk id="28" creationId="{8A17EEA3-FF03-42E3-A77C-3FEBAAC01A00}"/>
          </ac:picMkLst>
        </pc:picChg>
      </pc:sldChg>
      <pc:sldChg chg="addSp delSp modSp add mod addAnim delAnim">
        <pc:chgData name="Siniša Vuksan" userId="3af124f9-b8e7-46e3-9422-21ae1d17ac0b" providerId="ADAL" clId="{55CFD59F-742E-43C9-9471-B04A94142142}" dt="2022-01-26T15:03:49.090" v="2721" actId="14100"/>
        <pc:sldMkLst>
          <pc:docMk/>
          <pc:sldMk cId="1792366490" sldId="608"/>
        </pc:sldMkLst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9" creationId="{4D358E49-838A-4768-9CBE-4489D512464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0" creationId="{73AD4522-4C5E-4329-8196-B3A7784C8D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1" creationId="{307FDA2E-93EE-4286-A8E8-6E432860A65B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2" creationId="{6572958D-6DEC-4211-B27D-C6A4B47A80C2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3" creationId="{83D720BB-5ABC-43A1-9108-A0F880942D35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4" creationId="{5D08B21B-76CC-4D0B-8AC6-B93904614966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5" creationId="{64833409-0450-41A6-90D6-AA5B9AC3980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6" creationId="{021919E8-C05F-4752-B018-D41A5EF97C67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7" creationId="{1BD5AF62-C1B1-49C8-B31D-A6DAE9B426C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8" creationId="{D4B99DB8-0668-4BF1-AFD8-85E700CA315D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19" creationId="{443FC626-252E-4734-9960-33C66458F974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0" creationId="{14B35C8A-79CB-4AF8-B162-7A3E38F3F510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1" creationId="{04B6425A-4BD4-4EA0-B085-3E69492C9510}"/>
          </ac:spMkLst>
        </pc:spChg>
        <pc:spChg chg="mod">
          <ac:chgData name="Siniša Vuksan" userId="3af124f9-b8e7-46e3-9422-21ae1d17ac0b" providerId="ADAL" clId="{55CFD59F-742E-43C9-9471-B04A94142142}" dt="2022-01-26T15:00:51.172" v="2705" actId="14100"/>
          <ac:spMkLst>
            <pc:docMk/>
            <pc:sldMk cId="1792366490" sldId="608"/>
            <ac:spMk id="22" creationId="{3366DD22-1660-4B96-982C-4C327326E0FC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3" creationId="{EC2C0310-3277-43EF-9830-FFC3B131107F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4" creationId="{2692B385-3B4E-485B-8B0C-EBE72C427C18}"/>
          </ac:spMkLst>
        </pc:spChg>
        <pc:spChg chg="del">
          <ac:chgData name="Siniša Vuksan" userId="3af124f9-b8e7-46e3-9422-21ae1d17ac0b" providerId="ADAL" clId="{55CFD59F-742E-43C9-9471-B04A94142142}" dt="2022-01-26T14:58:38.162" v="2699" actId="478"/>
          <ac:spMkLst>
            <pc:docMk/>
            <pc:sldMk cId="1792366490" sldId="608"/>
            <ac:spMk id="25" creationId="{7958B630-40BF-46CA-BAC3-AA35306796EF}"/>
          </ac:spMkLst>
        </pc:spChg>
        <pc:spChg chg="add del">
          <ac:chgData name="Siniša Vuksan" userId="3af124f9-b8e7-46e3-9422-21ae1d17ac0b" providerId="ADAL" clId="{55CFD59F-742E-43C9-9471-B04A94142142}" dt="2022-01-26T15:03:47.940" v="2718" actId="478"/>
          <ac:spMkLst>
            <pc:docMk/>
            <pc:sldMk cId="1792366490" sldId="608"/>
            <ac:spMk id="27" creationId="{7FBEB3BB-C8A6-4B89-9153-FA63381F0D73}"/>
          </ac:spMkLst>
        </pc:spChg>
        <pc:picChg chg="del">
          <ac:chgData name="Siniša Vuksan" userId="3af124f9-b8e7-46e3-9422-21ae1d17ac0b" providerId="ADAL" clId="{55CFD59F-742E-43C9-9471-B04A94142142}" dt="2022-01-26T14:58:40.803" v="2700" actId="478"/>
          <ac:picMkLst>
            <pc:docMk/>
            <pc:sldMk cId="1792366490" sldId="608"/>
            <ac:picMk id="3" creationId="{F16391A5-0FA9-4F99-9F85-583623A546CE}"/>
          </ac:picMkLst>
        </pc:picChg>
        <pc:picChg chg="mod">
          <ac:chgData name="Siniša Vuksan" userId="3af124f9-b8e7-46e3-9422-21ae1d17ac0b" providerId="ADAL" clId="{55CFD59F-742E-43C9-9471-B04A94142142}" dt="2022-01-26T15:03:43.485" v="2713" actId="14100"/>
          <ac:picMkLst>
            <pc:docMk/>
            <pc:sldMk cId="1792366490" sldId="608"/>
            <ac:picMk id="5" creationId="{5A097636-93C0-44AD-9305-E3601ADCA557}"/>
          </ac:picMkLst>
        </pc:picChg>
        <pc:picChg chg="mod">
          <ac:chgData name="Siniša Vuksan" userId="3af124f9-b8e7-46e3-9422-21ae1d17ac0b" providerId="ADAL" clId="{55CFD59F-742E-43C9-9471-B04A94142142}" dt="2022-01-26T15:03:49.090" v="2721" actId="14100"/>
          <ac:picMkLst>
            <pc:docMk/>
            <pc:sldMk cId="1792366490" sldId="608"/>
            <ac:picMk id="28" creationId="{8A17EEA3-FF03-42E3-A77C-3FEBAAC01A00}"/>
          </ac:picMkLst>
        </pc:picChg>
      </pc:sldChg>
    </pc:docChg>
  </pc:docChgLst>
  <pc:docChgLst>
    <pc:chgData name="Siniša Vuksan" userId="3af124f9-b8e7-46e3-9422-21ae1d17ac0b" providerId="ADAL" clId="{75C38629-AA9E-445E-91CB-4B4BA3A2BEB7}"/>
    <pc:docChg chg="undo custSel addSld delSld modSld sldOrd">
      <pc:chgData name="Siniša Vuksan" userId="3af124f9-b8e7-46e3-9422-21ae1d17ac0b" providerId="ADAL" clId="{75C38629-AA9E-445E-91CB-4B4BA3A2BEB7}" dt="2021-09-24T06:15:57.779" v="2815" actId="20577"/>
      <pc:docMkLst>
        <pc:docMk/>
      </pc:docMkLst>
      <pc:sldChg chg="modSp">
        <pc:chgData name="Siniša Vuksan" userId="3af124f9-b8e7-46e3-9422-21ae1d17ac0b" providerId="ADAL" clId="{75C38629-AA9E-445E-91CB-4B4BA3A2BEB7}" dt="2021-09-22T07:40:04.309" v="1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75C38629-AA9E-445E-91CB-4B4BA3A2BEB7}" dt="2021-09-22T07:40:04.309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75C38629-AA9E-445E-91CB-4B4BA3A2BEB7}" dt="2021-09-22T07:39:32.272" v="3" actId="14100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75C38629-AA9E-445E-91CB-4B4BA3A2BEB7}" dt="2021-09-22T07:39:50.620" v="6" actId="1076"/>
          <ac:picMkLst>
            <pc:docMk/>
            <pc:sldMk cId="1473559465" sldId="256"/>
            <ac:picMk id="4" creationId="{BBF4E359-F972-4AC7-A8E6-4578E918FA28}"/>
          </ac:picMkLst>
        </pc:picChg>
      </pc:sldChg>
      <pc:sldChg chg="modSp add del">
        <pc:chgData name="Siniša Vuksan" userId="3af124f9-b8e7-46e3-9422-21ae1d17ac0b" providerId="ADAL" clId="{75C38629-AA9E-445E-91CB-4B4BA3A2BEB7}" dt="2021-09-23T07:41:54.916" v="160" actId="1076"/>
        <pc:sldMkLst>
          <pc:docMk/>
          <pc:sldMk cId="2122178903" sldId="288"/>
        </pc:sldMkLst>
        <pc:spChg chg="mod">
          <ac:chgData name="Siniša Vuksan" userId="3af124f9-b8e7-46e3-9422-21ae1d17ac0b" providerId="ADAL" clId="{75C38629-AA9E-445E-91CB-4B4BA3A2BEB7}" dt="2021-09-23T07:41:03.554" v="155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1:54.916" v="160" actId="107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75C38629-AA9E-445E-91CB-4B4BA3A2BEB7}" dt="2021-09-23T07:41:53.249" v="159" actId="107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 add del">
        <pc:chgData name="Siniša Vuksan" userId="3af124f9-b8e7-46e3-9422-21ae1d17ac0b" providerId="ADAL" clId="{75C38629-AA9E-445E-91CB-4B4BA3A2BEB7}" dt="2021-09-23T07:45:14.601" v="46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75C38629-AA9E-445E-91CB-4B4BA3A2BEB7}" dt="2021-09-23T07:45:14.601" v="46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75C38629-AA9E-445E-91CB-4B4BA3A2BEB7}" dt="2021-09-23T07:44:17.107" v="435" actId="14100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75C38629-AA9E-445E-91CB-4B4BA3A2BEB7}" dt="2021-09-23T07:42:03.502" v="163" actId="1076"/>
          <ac:picMkLst>
            <pc:docMk/>
            <pc:sldMk cId="1167673325" sldId="300"/>
            <ac:picMk id="7" creationId="{40106C37-8279-4C0B-A4A6-4051FF501A0A}"/>
          </ac:picMkLst>
        </pc:picChg>
      </pc:sldChg>
    </pc:docChg>
  </pc:docChgLst>
  <pc:docChgLst>
    <pc:chgData name="Siniša Vuksan" userId="3af124f9-b8e7-46e3-9422-21ae1d17ac0b" providerId="ADAL" clId="{E7552B44-A0C8-490C-B223-B36916406976}"/>
    <pc:docChg chg="undo custSel addSld delSld modSld sldOrd">
      <pc:chgData name="Siniša Vuksan" userId="3af124f9-b8e7-46e3-9422-21ae1d17ac0b" providerId="ADAL" clId="{E7552B44-A0C8-490C-B223-B36916406976}" dt="2021-11-18T12:06:06.221" v="3126" actId="1076"/>
      <pc:docMkLst>
        <pc:docMk/>
      </pc:docMkLst>
      <pc:sldChg chg="modSp">
        <pc:chgData name="Siniša Vuksan" userId="3af124f9-b8e7-46e3-9422-21ae1d17ac0b" providerId="ADAL" clId="{E7552B44-A0C8-490C-B223-B36916406976}" dt="2021-11-18T09:02:06.208" v="34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E7552B44-A0C8-490C-B223-B36916406976}" dt="2021-11-18T09:01:58.129" v="22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E7552B44-A0C8-490C-B223-B36916406976}" dt="2021-11-18T09:02:06.208" v="34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E7552B44-A0C8-490C-B223-B36916406976}" dt="2021-11-18T09:03:52.473" v="77" actId="14100"/>
        <pc:sldMkLst>
          <pc:docMk/>
          <pc:sldMk cId="2122178903" sldId="288"/>
        </pc:sldMkLst>
        <pc:spChg chg="mod">
          <ac:chgData name="Siniša Vuksan" userId="3af124f9-b8e7-46e3-9422-21ae1d17ac0b" providerId="ADAL" clId="{E7552B44-A0C8-490C-B223-B36916406976}" dt="2021-11-18T09:02:46.172" v="71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3:52.473" v="77" actId="14100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E7552B44-A0C8-490C-B223-B36916406976}" dt="2021-11-18T09:03:42.924" v="73" actId="14826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E7552B44-A0C8-490C-B223-B36916406976}" dt="2021-11-18T09:26:02.989" v="526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E7552B44-A0C8-490C-B223-B36916406976}" dt="2021-11-18T09:26:02.989" v="526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E7552B44-A0C8-490C-B223-B36916406976}" dt="2021-11-18T09:04:06.368" v="81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E7552B44-A0C8-490C-B223-B36916406976}" dt="2021-11-18T09:03:59.708" v="79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del">
        <pc:chgData name="Siniša Vuksan" userId="3af124f9-b8e7-46e3-9422-21ae1d17ac0b" providerId="ADAL" clId="{E7552B44-A0C8-490C-B223-B36916406976}" dt="2021-11-18T11:38:09.005" v="2843" actId="2696"/>
        <pc:sldMkLst>
          <pc:docMk/>
          <pc:sldMk cId="3405702764" sldId="503"/>
        </pc:sldMkLst>
      </pc:sldChg>
      <pc:sldChg chg="addSp delSp modSp delAnim modAnim">
        <pc:chgData name="Siniša Vuksan" userId="3af124f9-b8e7-46e3-9422-21ae1d17ac0b" providerId="ADAL" clId="{E7552B44-A0C8-490C-B223-B36916406976}" dt="2021-11-18T12:01:44.750" v="3116" actId="20577"/>
        <pc:sldMkLst>
          <pc:docMk/>
          <pc:sldMk cId="200756692" sldId="511"/>
        </pc:sldMkLst>
        <pc:spChg chg="del">
          <ac:chgData name="Siniša Vuksan" userId="3af124f9-b8e7-46e3-9422-21ae1d17ac0b" providerId="ADAL" clId="{E7552B44-A0C8-490C-B223-B36916406976}" dt="2021-11-18T09:35:42.887" v="883" actId="478"/>
          <ac:spMkLst>
            <pc:docMk/>
            <pc:sldMk cId="200756692" sldId="511"/>
            <ac:spMk id="6" creationId="{010AB125-9086-4261-98B4-FC5A0801347C}"/>
          </ac:spMkLst>
        </pc:spChg>
        <pc:spChg chg="del">
          <ac:chgData name="Siniša Vuksan" userId="3af124f9-b8e7-46e3-9422-21ae1d17ac0b" providerId="ADAL" clId="{E7552B44-A0C8-490C-B223-B36916406976}" dt="2021-11-18T09:35:45.052" v="885" actId="478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09:36:23.487" v="896" actId="1076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E7552B44-A0C8-490C-B223-B36916406976}" dt="2021-11-18T12:01:44.750" v="3116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E7552B44-A0C8-490C-B223-B36916406976}" dt="2021-11-18T09:37:07.941" v="905" actId="1076"/>
          <ac:spMkLst>
            <pc:docMk/>
            <pc:sldMk cId="200756692" sldId="511"/>
            <ac:spMk id="10" creationId="{4B2349A6-8903-43C1-9216-2DE1B381E62F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1" creationId="{85FE9B36-A468-4488-B977-6D70F45785B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2" creationId="{B186FFAF-2FF5-4AB7-A0BB-E746881012E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3" creationId="{D604060E-4172-4047-8FD9-1F0484B7AA1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4" creationId="{53F877E9-F82D-40B9-8EDA-E628D1538B86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5" creationId="{E51C6792-0226-412F-88CE-A59828B94F52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6" creationId="{F709EA89-83BD-4934-AEE2-372836A6C090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7" creationId="{0FDF1FD7-B3AB-4325-9C05-192BC6B7280A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8" creationId="{BF57868B-FC94-4A7E-AEC6-9AFA975A34AD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19" creationId="{3EC2E1F5-56C0-42B2-B90D-8CDF9CA34A24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0" creationId="{E2828889-C40D-4E46-B90D-1795375C5EDB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1" creationId="{AC0C774B-65B2-4D60-9090-CBD8D63FE059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2" creationId="{A431FA76-3D0C-4339-9B99-D31E22A6CB67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3" creationId="{F1CA20F4-317B-491C-BE8A-AB925F05AB8E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4" creationId="{D87C6223-173B-4B4C-B588-83D3ED4411B3}"/>
          </ac:spMkLst>
        </pc:spChg>
        <pc:spChg chg="del">
          <ac:chgData name="Siniša Vuksan" userId="3af124f9-b8e7-46e3-9422-21ae1d17ac0b" providerId="ADAL" clId="{E7552B44-A0C8-490C-B223-B36916406976}" dt="2021-11-18T09:26:11.245" v="527" actId="478"/>
          <ac:spMkLst>
            <pc:docMk/>
            <pc:sldMk cId="200756692" sldId="511"/>
            <ac:spMk id="25" creationId="{8684BD7E-730B-48BD-AC7C-3988A765D691}"/>
          </ac:spMkLst>
        </pc:spChg>
        <pc:spChg chg="del mod">
          <ac:chgData name="Siniša Vuksan" userId="3af124f9-b8e7-46e3-9422-21ae1d17ac0b" providerId="ADAL" clId="{E7552B44-A0C8-490C-B223-B36916406976}" dt="2021-11-18T09:35:41.130" v="882" actId="478"/>
          <ac:spMkLst>
            <pc:docMk/>
            <pc:sldMk cId="200756692" sldId="511"/>
            <ac:spMk id="26" creationId="{8F0AB279-929B-4CED-9476-673939D58ED5}"/>
          </ac:spMkLst>
        </pc:spChg>
        <pc:spChg chg="add mod">
          <ac:chgData name="Siniša Vuksan" userId="3af124f9-b8e7-46e3-9422-21ae1d17ac0b" providerId="ADAL" clId="{E7552B44-A0C8-490C-B223-B36916406976}" dt="2021-11-18T09:36:45.275" v="901" actId="1076"/>
          <ac:spMkLst>
            <pc:docMk/>
            <pc:sldMk cId="200756692" sldId="511"/>
            <ac:spMk id="27" creationId="{F58D0F7B-64E7-4310-8352-4092F1C232BD}"/>
          </ac:spMkLst>
        </pc:spChg>
        <pc:picChg chg="del mod">
          <ac:chgData name="Siniša Vuksan" userId="3af124f9-b8e7-46e3-9422-21ae1d17ac0b" providerId="ADAL" clId="{E7552B44-A0C8-490C-B223-B36916406976}" dt="2021-11-18T09:35:38.210" v="879" actId="478"/>
          <ac:picMkLst>
            <pc:docMk/>
            <pc:sldMk cId="200756692" sldId="511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35:43.448" v="884" actId="478"/>
          <ac:picMkLst>
            <pc:docMk/>
            <pc:sldMk cId="200756692" sldId="511"/>
            <ac:picMk id="3" creationId="{A572FB5E-57EC-45CA-B012-1271E7F2A910}"/>
          </ac:picMkLst>
        </pc:picChg>
        <pc:picChg chg="del mod">
          <ac:chgData name="Siniša Vuksan" userId="3af124f9-b8e7-46e3-9422-21ae1d17ac0b" providerId="ADAL" clId="{E7552B44-A0C8-490C-B223-B36916406976}" dt="2021-11-18T09:35:39.073" v="880" actId="478"/>
          <ac:picMkLst>
            <pc:docMk/>
            <pc:sldMk cId="200756692" sldId="511"/>
            <ac:picMk id="4" creationId="{1B2619D9-4F98-4A11-8FFE-57C7EB1F529A}"/>
          </ac:picMkLst>
        </pc:picChg>
      </pc:sldChg>
      <pc:sldChg chg="del">
        <pc:chgData name="Siniša Vuksan" userId="3af124f9-b8e7-46e3-9422-21ae1d17ac0b" providerId="ADAL" clId="{E7552B44-A0C8-490C-B223-B36916406976}" dt="2021-11-18T11:38:06.510" v="2834" actId="2696"/>
        <pc:sldMkLst>
          <pc:docMk/>
          <pc:sldMk cId="1620520765" sldId="513"/>
        </pc:sldMkLst>
      </pc:sldChg>
      <pc:sldChg chg="del">
        <pc:chgData name="Siniša Vuksan" userId="3af124f9-b8e7-46e3-9422-21ae1d17ac0b" providerId="ADAL" clId="{E7552B44-A0C8-490C-B223-B36916406976}" dt="2021-11-18T11:38:06.886" v="2835" actId="2696"/>
        <pc:sldMkLst>
          <pc:docMk/>
          <pc:sldMk cId="2951334352" sldId="514"/>
        </pc:sldMkLst>
      </pc:sldChg>
      <pc:sldChg chg="del">
        <pc:chgData name="Siniša Vuksan" userId="3af124f9-b8e7-46e3-9422-21ae1d17ac0b" providerId="ADAL" clId="{E7552B44-A0C8-490C-B223-B36916406976}" dt="2021-11-18T11:38:07.137" v="2836" actId="2696"/>
        <pc:sldMkLst>
          <pc:docMk/>
          <pc:sldMk cId="1262942382" sldId="515"/>
        </pc:sldMkLst>
      </pc:sldChg>
      <pc:sldChg chg="del">
        <pc:chgData name="Siniša Vuksan" userId="3af124f9-b8e7-46e3-9422-21ae1d17ac0b" providerId="ADAL" clId="{E7552B44-A0C8-490C-B223-B36916406976}" dt="2021-11-18T11:38:07.308" v="2837" actId="2696"/>
        <pc:sldMkLst>
          <pc:docMk/>
          <pc:sldMk cId="225200340" sldId="516"/>
        </pc:sldMkLst>
      </pc:sldChg>
      <pc:sldChg chg="del">
        <pc:chgData name="Siniša Vuksan" userId="3af124f9-b8e7-46e3-9422-21ae1d17ac0b" providerId="ADAL" clId="{E7552B44-A0C8-490C-B223-B36916406976}" dt="2021-11-18T11:38:07.481" v="2838" actId="2696"/>
        <pc:sldMkLst>
          <pc:docMk/>
          <pc:sldMk cId="1097858410" sldId="517"/>
        </pc:sldMkLst>
      </pc:sldChg>
      <pc:sldChg chg="del">
        <pc:chgData name="Siniša Vuksan" userId="3af124f9-b8e7-46e3-9422-21ae1d17ac0b" providerId="ADAL" clId="{E7552B44-A0C8-490C-B223-B36916406976}" dt="2021-11-18T11:38:07.660" v="2839" actId="2696"/>
        <pc:sldMkLst>
          <pc:docMk/>
          <pc:sldMk cId="2088863912" sldId="518"/>
        </pc:sldMkLst>
      </pc:sldChg>
      <pc:sldChg chg="del">
        <pc:chgData name="Siniša Vuksan" userId="3af124f9-b8e7-46e3-9422-21ae1d17ac0b" providerId="ADAL" clId="{E7552B44-A0C8-490C-B223-B36916406976}" dt="2021-11-18T11:38:08.083" v="2840" actId="2696"/>
        <pc:sldMkLst>
          <pc:docMk/>
          <pc:sldMk cId="3270624783" sldId="519"/>
        </pc:sldMkLst>
      </pc:sldChg>
      <pc:sldChg chg="del">
        <pc:chgData name="Siniša Vuksan" userId="3af124f9-b8e7-46e3-9422-21ae1d17ac0b" providerId="ADAL" clId="{E7552B44-A0C8-490C-B223-B36916406976}" dt="2021-11-18T11:38:08.272" v="2841" actId="2696"/>
        <pc:sldMkLst>
          <pc:docMk/>
          <pc:sldMk cId="45360814" sldId="520"/>
        </pc:sldMkLst>
      </pc:sldChg>
      <pc:sldChg chg="del">
        <pc:chgData name="Siniša Vuksan" userId="3af124f9-b8e7-46e3-9422-21ae1d17ac0b" providerId="ADAL" clId="{E7552B44-A0C8-490C-B223-B36916406976}" dt="2021-11-18T11:38:08.785" v="2842" actId="2696"/>
        <pc:sldMkLst>
          <pc:docMk/>
          <pc:sldMk cId="1629646914" sldId="521"/>
        </pc:sldMkLst>
      </pc:sldChg>
      <pc:sldChg chg="del">
        <pc:chgData name="Siniša Vuksan" userId="3af124f9-b8e7-46e3-9422-21ae1d17ac0b" providerId="ADAL" clId="{E7552B44-A0C8-490C-B223-B36916406976}" dt="2021-11-18T11:38:09.504" v="2844" actId="2696"/>
        <pc:sldMkLst>
          <pc:docMk/>
          <pc:sldMk cId="2950266519" sldId="522"/>
        </pc:sldMkLst>
      </pc:sldChg>
      <pc:sldChg chg="del">
        <pc:chgData name="Siniša Vuksan" userId="3af124f9-b8e7-46e3-9422-21ae1d17ac0b" providerId="ADAL" clId="{E7552B44-A0C8-490C-B223-B36916406976}" dt="2021-11-18T11:38:09.692" v="2845" actId="2696"/>
        <pc:sldMkLst>
          <pc:docMk/>
          <pc:sldMk cId="3714486975" sldId="524"/>
        </pc:sldMkLst>
      </pc:sldChg>
      <pc:sldChg chg="add del">
        <pc:chgData name="Siniša Vuksan" userId="3af124f9-b8e7-46e3-9422-21ae1d17ac0b" providerId="ADAL" clId="{E7552B44-A0C8-490C-B223-B36916406976}" dt="2021-11-18T11:38:06.040" v="2833" actId="2696"/>
        <pc:sldMkLst>
          <pc:docMk/>
          <pc:sldMk cId="3044473799" sldId="525"/>
        </pc:sldMkLst>
      </pc:sldChg>
      <pc:sldChg chg="addSp delSp modSp add delAnim modAnim">
        <pc:chgData name="Siniša Vuksan" userId="3af124f9-b8e7-46e3-9422-21ae1d17ac0b" providerId="ADAL" clId="{E7552B44-A0C8-490C-B223-B36916406976}" dt="2021-11-18T12:02:23.698" v="3117"/>
        <pc:sldMkLst>
          <pc:docMk/>
          <pc:sldMk cId="2762813729" sldId="526"/>
        </pc:sldMkLst>
        <pc:spChg chg="mod">
          <ac:chgData name="Siniša Vuksan" userId="3af124f9-b8e7-46e3-9422-21ae1d17ac0b" providerId="ADAL" clId="{E7552B44-A0C8-490C-B223-B36916406976}" dt="2021-11-18T09:48:01.691" v="1084" actId="20577"/>
          <ac:spMkLst>
            <pc:docMk/>
            <pc:sldMk cId="2762813729" sldId="52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09:43:16.325" v="914" actId="20577"/>
          <ac:spMkLst>
            <pc:docMk/>
            <pc:sldMk cId="2762813729" sldId="52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09:43:19.603" v="916" actId="478"/>
          <ac:spMkLst>
            <pc:docMk/>
            <pc:sldMk cId="2762813729" sldId="526"/>
            <ac:spMk id="9" creationId="{8F06FBBD-94EE-44A7-B2B6-47CA03C17815}"/>
          </ac:spMkLst>
        </pc:spChg>
        <pc:spChg chg="add mod">
          <ac:chgData name="Siniša Vuksan" userId="3af124f9-b8e7-46e3-9422-21ae1d17ac0b" providerId="ADAL" clId="{E7552B44-A0C8-490C-B223-B36916406976}" dt="2021-11-18T09:48:32.330" v="1096" actId="20577"/>
          <ac:spMkLst>
            <pc:docMk/>
            <pc:sldMk cId="2762813729" sldId="526"/>
            <ac:spMk id="10" creationId="{2F5D493A-1D5A-47CD-91DA-CD5D179EF30C}"/>
          </ac:spMkLst>
        </pc:spChg>
        <pc:spChg chg="add mod">
          <ac:chgData name="Siniša Vuksan" userId="3af124f9-b8e7-46e3-9422-21ae1d17ac0b" providerId="ADAL" clId="{E7552B44-A0C8-490C-B223-B36916406976}" dt="2021-11-18T09:51:57.994" v="1214" actId="255"/>
          <ac:spMkLst>
            <pc:docMk/>
            <pc:sldMk cId="2762813729" sldId="526"/>
            <ac:spMk id="11" creationId="{58069BE6-4B81-438D-900B-C21BB1B68360}"/>
          </ac:spMkLst>
        </pc:spChg>
        <pc:spChg chg="add mod">
          <ac:chgData name="Siniša Vuksan" userId="3af124f9-b8e7-46e3-9422-21ae1d17ac0b" providerId="ADAL" clId="{E7552B44-A0C8-490C-B223-B36916406976}" dt="2021-11-18T09:49:25.240" v="1129" actId="20577"/>
          <ac:spMkLst>
            <pc:docMk/>
            <pc:sldMk cId="2762813729" sldId="526"/>
            <ac:spMk id="12" creationId="{F10E96AA-A32F-4080-81DD-A8C57A503A0E}"/>
          </ac:spMkLst>
        </pc:spChg>
        <pc:spChg chg="add mod">
          <ac:chgData name="Siniša Vuksan" userId="3af124f9-b8e7-46e3-9422-21ae1d17ac0b" providerId="ADAL" clId="{E7552B44-A0C8-490C-B223-B36916406976}" dt="2021-11-18T09:49:34.664" v="1138" actId="20577"/>
          <ac:spMkLst>
            <pc:docMk/>
            <pc:sldMk cId="2762813729" sldId="526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09:43:21.655" v="917" actId="478"/>
          <ac:spMkLst>
            <pc:docMk/>
            <pc:sldMk cId="2762813729" sldId="526"/>
            <ac:spMk id="14" creationId="{42FCE229-8671-47C7-9826-50D294865FC1}"/>
          </ac:spMkLst>
        </pc:spChg>
        <pc:spChg chg="add mod">
          <ac:chgData name="Siniša Vuksan" userId="3af124f9-b8e7-46e3-9422-21ae1d17ac0b" providerId="ADAL" clId="{E7552B44-A0C8-490C-B223-B36916406976}" dt="2021-11-18T09:51:53.873" v="1213" actId="255"/>
          <ac:spMkLst>
            <pc:docMk/>
            <pc:sldMk cId="2762813729" sldId="526"/>
            <ac:spMk id="15" creationId="{985B1F0F-3EF9-495F-9ADA-5F365127805F}"/>
          </ac:spMkLst>
        </pc:spChg>
        <pc:spChg chg="add mod">
          <ac:chgData name="Siniša Vuksan" userId="3af124f9-b8e7-46e3-9422-21ae1d17ac0b" providerId="ADAL" clId="{E7552B44-A0C8-490C-B223-B36916406976}" dt="2021-11-18T09:50:02.383" v="1158" actId="20577"/>
          <ac:spMkLst>
            <pc:docMk/>
            <pc:sldMk cId="2762813729" sldId="526"/>
            <ac:spMk id="16" creationId="{3642C0A8-F601-4A89-93C6-E21818B5D63B}"/>
          </ac:spMkLst>
        </pc:spChg>
        <pc:spChg chg="add mod">
          <ac:chgData name="Siniša Vuksan" userId="3af124f9-b8e7-46e3-9422-21ae1d17ac0b" providerId="ADAL" clId="{E7552B44-A0C8-490C-B223-B36916406976}" dt="2021-11-18T09:51:48.666" v="1212" actId="255"/>
          <ac:spMkLst>
            <pc:docMk/>
            <pc:sldMk cId="2762813729" sldId="526"/>
            <ac:spMk id="17" creationId="{0F416F05-1F18-47A3-955A-F35776533FD9}"/>
          </ac:spMkLst>
        </pc:spChg>
        <pc:spChg chg="add mod">
          <ac:chgData name="Siniša Vuksan" userId="3af124f9-b8e7-46e3-9422-21ae1d17ac0b" providerId="ADAL" clId="{E7552B44-A0C8-490C-B223-B36916406976}" dt="2021-11-18T09:51:12.051" v="1199" actId="20577"/>
          <ac:spMkLst>
            <pc:docMk/>
            <pc:sldMk cId="2762813729" sldId="526"/>
            <ac:spMk id="18" creationId="{A5AD6C4F-2311-4B1F-BBCE-A475AD020040}"/>
          </ac:spMkLst>
        </pc:spChg>
        <pc:spChg chg="add mod">
          <ac:chgData name="Siniša Vuksan" userId="3af124f9-b8e7-46e3-9422-21ae1d17ac0b" providerId="ADAL" clId="{E7552B44-A0C8-490C-B223-B36916406976}" dt="2021-11-18T09:51:34.331" v="1209" actId="20577"/>
          <ac:spMkLst>
            <pc:docMk/>
            <pc:sldMk cId="2762813729" sldId="526"/>
            <ac:spMk id="19" creationId="{EBFB9998-0B26-4032-8C5A-7C0026E9F338}"/>
          </ac:spMkLst>
        </pc:spChg>
        <pc:spChg chg="add mod">
          <ac:chgData name="Siniša Vuksan" userId="3af124f9-b8e7-46e3-9422-21ae1d17ac0b" providerId="ADAL" clId="{E7552B44-A0C8-490C-B223-B36916406976}" dt="2021-11-18T09:52:14.613" v="1222" actId="1076"/>
          <ac:spMkLst>
            <pc:docMk/>
            <pc:sldMk cId="2762813729" sldId="526"/>
            <ac:spMk id="20" creationId="{8E7E5947-9070-4DB2-899B-49D1DBE92549}"/>
          </ac:spMkLst>
        </pc:spChg>
        <pc:spChg chg="add mod">
          <ac:chgData name="Siniša Vuksan" userId="3af124f9-b8e7-46e3-9422-21ae1d17ac0b" providerId="ADAL" clId="{E7552B44-A0C8-490C-B223-B36916406976}" dt="2021-11-18T09:58:47.528" v="1307" actId="14100"/>
          <ac:spMkLst>
            <pc:docMk/>
            <pc:sldMk cId="2762813729" sldId="526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09:51:27.105" v="1203" actId="1076"/>
          <ac:picMkLst>
            <pc:docMk/>
            <pc:sldMk cId="2762813729" sldId="52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09:43:17.762" v="915" actId="478"/>
          <ac:picMkLst>
            <pc:docMk/>
            <pc:sldMk cId="2762813729" sldId="52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09:59:25.112" v="1312" actId="14826"/>
          <ac:picMkLst>
            <pc:docMk/>
            <pc:sldMk cId="2762813729" sldId="526"/>
            <ac:picMk id="4" creationId="{1B2619D9-4F98-4A11-8FFE-57C7EB1F529A}"/>
          </ac:picMkLst>
        </pc:picChg>
      </pc:sldChg>
      <pc:sldChg chg="delSp new add del">
        <pc:chgData name="Siniša Vuksan" userId="3af124f9-b8e7-46e3-9422-21ae1d17ac0b" providerId="ADAL" clId="{E7552B44-A0C8-490C-B223-B36916406976}" dt="2021-11-18T11:38:09.881" v="2846" actId="2696"/>
        <pc:sldMkLst>
          <pc:docMk/>
          <pc:sldMk cId="711571235" sldId="527"/>
        </pc:sldMkLst>
        <pc:spChg chg="del">
          <ac:chgData name="Siniša Vuksan" userId="3af124f9-b8e7-46e3-9422-21ae1d17ac0b" providerId="ADAL" clId="{E7552B44-A0C8-490C-B223-B36916406976}" dt="2021-11-18T09:58:56.687" v="1310" actId="478"/>
          <ac:spMkLst>
            <pc:docMk/>
            <pc:sldMk cId="711571235" sldId="527"/>
            <ac:spMk id="2" creationId="{971378A5-A76E-455D-8E81-292A229D089C}"/>
          </ac:spMkLst>
        </pc:spChg>
        <pc:spChg chg="del">
          <ac:chgData name="Siniša Vuksan" userId="3af124f9-b8e7-46e3-9422-21ae1d17ac0b" providerId="ADAL" clId="{E7552B44-A0C8-490C-B223-B36916406976}" dt="2021-11-18T09:58:58.025" v="1311" actId="478"/>
          <ac:spMkLst>
            <pc:docMk/>
            <pc:sldMk cId="711571235" sldId="527"/>
            <ac:spMk id="3" creationId="{20DB9FFF-F80C-4F96-B4EA-8AACD958E110}"/>
          </ac:spMkLst>
        </pc:spChg>
      </pc:sldChg>
      <pc:sldChg chg="addSp delSp modSp add ord delAnim modAnim">
        <pc:chgData name="Siniša Vuksan" userId="3af124f9-b8e7-46e3-9422-21ae1d17ac0b" providerId="ADAL" clId="{E7552B44-A0C8-490C-B223-B36916406976}" dt="2021-11-18T10:06:15.878" v="1592"/>
        <pc:sldMkLst>
          <pc:docMk/>
          <pc:sldMk cId="3759385230" sldId="528"/>
        </pc:sldMkLst>
        <pc:spChg chg="mod">
          <ac:chgData name="Siniša Vuksan" userId="3af124f9-b8e7-46e3-9422-21ae1d17ac0b" providerId="ADAL" clId="{E7552B44-A0C8-490C-B223-B36916406976}" dt="2021-11-18T10:02:14.932" v="1337" actId="20577"/>
          <ac:spMkLst>
            <pc:docMk/>
            <pc:sldMk cId="3759385230" sldId="528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0:02:45.267" v="1344" actId="1036"/>
          <ac:spMkLst>
            <pc:docMk/>
            <pc:sldMk cId="3759385230" sldId="528"/>
            <ac:spMk id="7" creationId="{A6AB4400-04C2-4FC0-AC2D-CC6AD74831FE}"/>
          </ac:spMkLst>
        </pc:spChg>
        <pc:spChg chg="add mod">
          <ac:chgData name="Siniša Vuksan" userId="3af124f9-b8e7-46e3-9422-21ae1d17ac0b" providerId="ADAL" clId="{E7552B44-A0C8-490C-B223-B36916406976}" dt="2021-11-18T10:03:09.699" v="1349" actId="1038"/>
          <ac:spMkLst>
            <pc:docMk/>
            <pc:sldMk cId="3759385230" sldId="528"/>
            <ac:spMk id="8" creationId="{A9B585F2-ACB2-4EDC-912D-C55E8152B647}"/>
          </ac:spMkLst>
        </pc:spChg>
        <pc:spChg chg="add mod">
          <ac:chgData name="Siniša Vuksan" userId="3af124f9-b8e7-46e3-9422-21ae1d17ac0b" providerId="ADAL" clId="{E7552B44-A0C8-490C-B223-B36916406976}" dt="2021-11-18T10:04:12.618" v="1355" actId="1035"/>
          <ac:spMkLst>
            <pc:docMk/>
            <pc:sldMk cId="3759385230" sldId="528"/>
            <ac:spMk id="9" creationId="{4A3F3D50-E17C-4E7C-A352-7C8FE3E159F2}"/>
          </ac:spMkLst>
        </pc:spChg>
        <pc:spChg chg="add mod">
          <ac:chgData name="Siniša Vuksan" userId="3af124f9-b8e7-46e3-9422-21ae1d17ac0b" providerId="ADAL" clId="{E7552B44-A0C8-490C-B223-B36916406976}" dt="2021-11-18T10:06:06.650" v="1590" actId="1036"/>
          <ac:spMkLst>
            <pc:docMk/>
            <pc:sldMk cId="3759385230" sldId="528"/>
            <ac:spMk id="10" creationId="{55AF4EF9-AFAC-4B3D-9077-C60AE8D99755}"/>
          </ac:spMkLst>
        </pc:spChg>
        <pc:picChg chg="mod">
          <ac:chgData name="Siniša Vuksan" userId="3af124f9-b8e7-46e3-9422-21ae1d17ac0b" providerId="ADAL" clId="{E7552B44-A0C8-490C-B223-B36916406976}" dt="2021-11-18T10:01:19.723" v="1321" actId="1076"/>
          <ac:picMkLst>
            <pc:docMk/>
            <pc:sldMk cId="3759385230" sldId="528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0:21.720" v="1316" actId="478"/>
          <ac:picMkLst>
            <pc:docMk/>
            <pc:sldMk cId="3759385230" sldId="528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0:19.593" v="1315" actId="14826"/>
          <ac:picMkLst>
            <pc:docMk/>
            <pc:sldMk cId="3759385230" sldId="528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3:35.559" v="3120"/>
        <pc:sldMkLst>
          <pc:docMk/>
          <pc:sldMk cId="1406669383" sldId="529"/>
        </pc:sldMkLst>
        <pc:spChg chg="add mod">
          <ac:chgData name="Siniša Vuksan" userId="3af124f9-b8e7-46e3-9422-21ae1d17ac0b" providerId="ADAL" clId="{E7552B44-A0C8-490C-B223-B36916406976}" dt="2021-11-18T11:08:36.029" v="2166" actId="1076"/>
          <ac:spMkLst>
            <pc:docMk/>
            <pc:sldMk cId="1406669383" sldId="529"/>
            <ac:spMk id="5" creationId="{7497090C-607C-48BF-B380-4BE7F2BC7716}"/>
          </ac:spMkLst>
        </pc:spChg>
        <pc:spChg chg="mod">
          <ac:chgData name="Siniša Vuksan" userId="3af124f9-b8e7-46e3-9422-21ae1d17ac0b" providerId="ADAL" clId="{E7552B44-A0C8-490C-B223-B36916406976}" dt="2021-11-18T10:14:13.778" v="1942" actId="1076"/>
          <ac:spMkLst>
            <pc:docMk/>
            <pc:sldMk cId="1406669383" sldId="529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0:06:34.782" v="1596" actId="20577"/>
          <ac:spMkLst>
            <pc:docMk/>
            <pc:sldMk cId="1406669383" sldId="529"/>
            <ac:spMk id="7" creationId="{BD27CF50-1D5A-4213-9C4D-0ED4E94F5CE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8" creationId="{EFE4F534-E279-4CA3-8F93-C8B66EBBB2B8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9" creationId="{08B5004E-7070-465C-8AF7-E9FE74C7DD49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0" creationId="{F5020F0A-F48F-4D4D-999B-046F8E47D3B4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1" creationId="{B445BF90-8DF6-474D-8570-499D9C899AA3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2" creationId="{0511FF02-055C-4BA7-985F-F800E012B011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3" creationId="{C16EE955-CD65-4E8B-83EA-F3DF8DE58DEC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4" creationId="{CC4E8EDE-DE4F-47DD-A04D-6C045EDF5B95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5" creationId="{07730D64-D3B7-4893-96CC-AF7E8FD24C6F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6" creationId="{C7A300CC-D7BC-47A4-A20B-50055195F492}"/>
          </ac:spMkLst>
        </pc:spChg>
        <pc:spChg chg="del">
          <ac:chgData name="Siniša Vuksan" userId="3af124f9-b8e7-46e3-9422-21ae1d17ac0b" providerId="ADAL" clId="{E7552B44-A0C8-490C-B223-B36916406976}" dt="2021-11-18T10:07:06.885" v="1599" actId="478"/>
          <ac:spMkLst>
            <pc:docMk/>
            <pc:sldMk cId="1406669383" sldId="529"/>
            <ac:spMk id="17" creationId="{8C7630A2-D65E-40DF-8B6C-40633CEF85F1}"/>
          </ac:spMkLst>
        </pc:spChg>
        <pc:spChg chg="add mod">
          <ac:chgData name="Siniša Vuksan" userId="3af124f9-b8e7-46e3-9422-21ae1d17ac0b" providerId="ADAL" clId="{E7552B44-A0C8-490C-B223-B36916406976}" dt="2021-11-18T10:11:03.707" v="1747" actId="20577"/>
          <ac:spMkLst>
            <pc:docMk/>
            <pc:sldMk cId="1406669383" sldId="529"/>
            <ac:spMk id="18" creationId="{0415A54F-D589-40D2-89CC-F09D60C1C343}"/>
          </ac:spMkLst>
        </pc:spChg>
        <pc:spChg chg="add mod">
          <ac:chgData name="Siniša Vuksan" userId="3af124f9-b8e7-46e3-9422-21ae1d17ac0b" providerId="ADAL" clId="{E7552B44-A0C8-490C-B223-B36916406976}" dt="2021-11-18T10:11:08.097" v="1754" actId="20577"/>
          <ac:spMkLst>
            <pc:docMk/>
            <pc:sldMk cId="1406669383" sldId="529"/>
            <ac:spMk id="19" creationId="{3CC51EA6-969F-4287-8C0C-D3A45AF9F5BE}"/>
          </ac:spMkLst>
        </pc:spChg>
        <pc:spChg chg="add mod">
          <ac:chgData name="Siniša Vuksan" userId="3af124f9-b8e7-46e3-9422-21ae1d17ac0b" providerId="ADAL" clId="{E7552B44-A0C8-490C-B223-B36916406976}" dt="2021-11-18T10:11:13.897" v="1760" actId="20577"/>
          <ac:spMkLst>
            <pc:docMk/>
            <pc:sldMk cId="1406669383" sldId="529"/>
            <ac:spMk id="20" creationId="{C4BF41A1-4673-42EE-9677-8FB0D1BB7A5F}"/>
          </ac:spMkLst>
        </pc:spChg>
        <pc:spChg chg="add mod">
          <ac:chgData name="Siniša Vuksan" userId="3af124f9-b8e7-46e3-9422-21ae1d17ac0b" providerId="ADAL" clId="{E7552B44-A0C8-490C-B223-B36916406976}" dt="2021-11-18T10:11:25.812" v="1769" actId="20577"/>
          <ac:spMkLst>
            <pc:docMk/>
            <pc:sldMk cId="1406669383" sldId="529"/>
            <ac:spMk id="21" creationId="{B58EF9CE-B429-45F7-90D4-585F6A4C2921}"/>
          </ac:spMkLst>
        </pc:spChg>
        <pc:spChg chg="add mod">
          <ac:chgData name="Siniša Vuksan" userId="3af124f9-b8e7-46e3-9422-21ae1d17ac0b" providerId="ADAL" clId="{E7552B44-A0C8-490C-B223-B36916406976}" dt="2021-11-18T10:11:31.688" v="1779" actId="20577"/>
          <ac:spMkLst>
            <pc:docMk/>
            <pc:sldMk cId="1406669383" sldId="529"/>
            <ac:spMk id="22" creationId="{816F7479-00B2-48AD-9FD5-EF92F5C5F512}"/>
          </ac:spMkLst>
        </pc:spChg>
        <pc:spChg chg="add mod">
          <ac:chgData name="Siniša Vuksan" userId="3af124f9-b8e7-46e3-9422-21ae1d17ac0b" providerId="ADAL" clId="{E7552B44-A0C8-490C-B223-B36916406976}" dt="2021-11-18T10:11:43.757" v="1784" actId="20577"/>
          <ac:spMkLst>
            <pc:docMk/>
            <pc:sldMk cId="1406669383" sldId="529"/>
            <ac:spMk id="23" creationId="{54AC9121-14BC-47C8-AF02-2805AB7BD207}"/>
          </ac:spMkLst>
        </pc:spChg>
        <pc:spChg chg="add mod">
          <ac:chgData name="Siniša Vuksan" userId="3af124f9-b8e7-46e3-9422-21ae1d17ac0b" providerId="ADAL" clId="{E7552B44-A0C8-490C-B223-B36916406976}" dt="2021-11-18T10:11:47.221" v="1789" actId="20577"/>
          <ac:spMkLst>
            <pc:docMk/>
            <pc:sldMk cId="1406669383" sldId="529"/>
            <ac:spMk id="24" creationId="{E5914700-BB8E-4FB8-A65A-E1CDFC2B205D}"/>
          </ac:spMkLst>
        </pc:spChg>
        <pc:spChg chg="add mod">
          <ac:chgData name="Siniša Vuksan" userId="3af124f9-b8e7-46e3-9422-21ae1d17ac0b" providerId="ADAL" clId="{E7552B44-A0C8-490C-B223-B36916406976}" dt="2021-11-18T10:11:51.572" v="1793" actId="20577"/>
          <ac:spMkLst>
            <pc:docMk/>
            <pc:sldMk cId="1406669383" sldId="529"/>
            <ac:spMk id="25" creationId="{DF08E771-2EE6-4364-A99F-0D83DC3BEA21}"/>
          </ac:spMkLst>
        </pc:spChg>
        <pc:spChg chg="add mod">
          <ac:chgData name="Siniša Vuksan" userId="3af124f9-b8e7-46e3-9422-21ae1d17ac0b" providerId="ADAL" clId="{E7552B44-A0C8-490C-B223-B36916406976}" dt="2021-11-18T10:14:17.356" v="1943" actId="1076"/>
          <ac:spMkLst>
            <pc:docMk/>
            <pc:sldMk cId="1406669383" sldId="529"/>
            <ac:spMk id="26" creationId="{A0F4696A-9A8F-4B0C-9A12-252F98A2E2BA}"/>
          </ac:spMkLst>
        </pc:spChg>
        <pc:picChg chg="mod">
          <ac:chgData name="Siniša Vuksan" userId="3af124f9-b8e7-46e3-9422-21ae1d17ac0b" providerId="ADAL" clId="{E7552B44-A0C8-490C-B223-B36916406976}" dt="2021-11-18T10:08:13.731" v="1617" actId="1035"/>
          <ac:picMkLst>
            <pc:docMk/>
            <pc:sldMk cId="1406669383" sldId="529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07:10.073" v="1600" actId="478"/>
          <ac:picMkLst>
            <pc:docMk/>
            <pc:sldMk cId="1406669383" sldId="529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07:03.595" v="1598" actId="14826"/>
          <ac:picMkLst>
            <pc:docMk/>
            <pc:sldMk cId="1406669383" sldId="529"/>
            <ac:picMk id="4" creationId="{1B2619D9-4F98-4A11-8FFE-57C7EB1F529A}"/>
          </ac:picMkLst>
        </pc:picChg>
      </pc:sldChg>
      <pc:sldChg chg="delSp modSp add ord delAnim modAnim">
        <pc:chgData name="Siniša Vuksan" userId="3af124f9-b8e7-46e3-9422-21ae1d17ac0b" providerId="ADAL" clId="{E7552B44-A0C8-490C-B223-B36916406976}" dt="2021-11-18T12:04:24.005" v="3121" actId="20577"/>
        <pc:sldMkLst>
          <pc:docMk/>
          <pc:sldMk cId="3295334941" sldId="530"/>
        </pc:sldMkLst>
        <pc:spChg chg="mod">
          <ac:chgData name="Siniša Vuksan" userId="3af124f9-b8e7-46e3-9422-21ae1d17ac0b" providerId="ADAL" clId="{E7552B44-A0C8-490C-B223-B36916406976}" dt="2021-11-18T12:04:24.005" v="3121" actId="20577"/>
          <ac:spMkLst>
            <pc:docMk/>
            <pc:sldMk cId="3295334941" sldId="530"/>
            <ac:spMk id="6" creationId="{010AB125-9086-4261-98B4-FC5A0801347C}"/>
          </ac:spMkLst>
        </pc:spChg>
        <pc:picChg chg="mod">
          <ac:chgData name="Siniša Vuksan" userId="3af124f9-b8e7-46e3-9422-21ae1d17ac0b" providerId="ADAL" clId="{E7552B44-A0C8-490C-B223-B36916406976}" dt="2021-11-18T10:52:10.611" v="1953" actId="1076"/>
          <ac:picMkLst>
            <pc:docMk/>
            <pc:sldMk cId="3295334941" sldId="530"/>
            <ac:picMk id="2" creationId="{B69E1C10-ACFD-49C4-B019-6B92ED78F85E}"/>
          </ac:picMkLst>
        </pc:picChg>
        <pc:picChg chg="del">
          <ac:chgData name="Siniša Vuksan" userId="3af124f9-b8e7-46e3-9422-21ae1d17ac0b" providerId="ADAL" clId="{E7552B44-A0C8-490C-B223-B36916406976}" dt="2021-11-18T10:51:49.997" v="1948" actId="478"/>
          <ac:picMkLst>
            <pc:docMk/>
            <pc:sldMk cId="3295334941" sldId="530"/>
            <ac:picMk id="3" creationId="{AE42CD08-37C5-4729-AD10-AC31D8B80EAE}"/>
          </ac:picMkLst>
        </pc:picChg>
        <pc:picChg chg="mod">
          <ac:chgData name="Siniša Vuksan" userId="3af124f9-b8e7-46e3-9422-21ae1d17ac0b" providerId="ADAL" clId="{E7552B44-A0C8-490C-B223-B36916406976}" dt="2021-11-18T10:52:00.269" v="1950" actId="14826"/>
          <ac:picMkLst>
            <pc:docMk/>
            <pc:sldMk cId="3295334941" sldId="530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1:21:52.273" v="2328"/>
        <pc:sldMkLst>
          <pc:docMk/>
          <pc:sldMk cId="3697847466" sldId="531"/>
        </pc:sldMkLst>
        <pc:spChg chg="mod">
          <ac:chgData name="Siniša Vuksan" userId="3af124f9-b8e7-46e3-9422-21ae1d17ac0b" providerId="ADAL" clId="{E7552B44-A0C8-490C-B223-B36916406976}" dt="2021-11-18T11:16:19.178" v="2270" actId="14100"/>
          <ac:spMkLst>
            <pc:docMk/>
            <pc:sldMk cId="3697847466" sldId="531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10:30.163" v="2176" actId="20577"/>
          <ac:spMkLst>
            <pc:docMk/>
            <pc:sldMk cId="3697847466" sldId="531"/>
            <ac:spMk id="7" creationId="{0256D9EB-C20B-45FA-9F3D-124012366C9E}"/>
          </ac:spMkLst>
        </pc:spChg>
        <pc:spChg chg="mod">
          <ac:chgData name="Siniša Vuksan" userId="3af124f9-b8e7-46e3-9422-21ae1d17ac0b" providerId="ADAL" clId="{E7552B44-A0C8-490C-B223-B36916406976}" dt="2021-11-18T11:17:14.912" v="2304" actId="14100"/>
          <ac:spMkLst>
            <pc:docMk/>
            <pc:sldMk cId="3697847466" sldId="531"/>
            <ac:spMk id="9" creationId="{8F06FBBD-94EE-44A7-B2B6-47CA03C17815}"/>
          </ac:spMkLst>
        </pc:spChg>
        <pc:spChg chg="del">
          <ac:chgData name="Siniša Vuksan" userId="3af124f9-b8e7-46e3-9422-21ae1d17ac0b" providerId="ADAL" clId="{E7552B44-A0C8-490C-B223-B36916406976}" dt="2021-11-18T11:16:14.087" v="2269" actId="478"/>
          <ac:spMkLst>
            <pc:docMk/>
            <pc:sldMk cId="3697847466" sldId="531"/>
            <ac:spMk id="14" creationId="{42FCE229-8671-47C7-9826-50D294865FC1}"/>
          </ac:spMkLst>
        </pc:spChg>
        <pc:picChg chg="mod">
          <ac:chgData name="Siniša Vuksan" userId="3af124f9-b8e7-46e3-9422-21ae1d17ac0b" providerId="ADAL" clId="{E7552B44-A0C8-490C-B223-B36916406976}" dt="2021-11-18T11:16:08.113" v="2267" actId="1076"/>
          <ac:picMkLst>
            <pc:docMk/>
            <pc:sldMk cId="3697847466" sldId="531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16:55.467" v="2276" actId="14100"/>
          <ac:picMkLst>
            <pc:docMk/>
            <pc:sldMk cId="3697847466" sldId="531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09:45.990" v="2168" actId="14826"/>
          <ac:picMkLst>
            <pc:docMk/>
            <pc:sldMk cId="3697847466" sldId="531"/>
            <ac:picMk id="4" creationId="{1B2619D9-4F98-4A11-8FFE-57C7EB1F529A}"/>
          </ac:picMkLst>
        </pc:picChg>
        <pc:picChg chg="add mod">
          <ac:chgData name="Siniša Vuksan" userId="3af124f9-b8e7-46e3-9422-21ae1d17ac0b" providerId="ADAL" clId="{E7552B44-A0C8-490C-B223-B36916406976}" dt="2021-11-18T11:21:47.270" v="2327" actId="1036"/>
          <ac:picMkLst>
            <pc:docMk/>
            <pc:sldMk cId="3697847466" sldId="531"/>
            <ac:picMk id="10" creationId="{CC280582-00B2-4D81-9287-DEAF59574F5F}"/>
          </ac:picMkLst>
        </pc:picChg>
        <pc:picChg chg="add mod">
          <ac:chgData name="Siniša Vuksan" userId="3af124f9-b8e7-46e3-9422-21ae1d17ac0b" providerId="ADAL" clId="{E7552B44-A0C8-490C-B223-B36916406976}" dt="2021-11-18T11:21:27.172" v="2316" actId="1076"/>
          <ac:picMkLst>
            <pc:docMk/>
            <pc:sldMk cId="3697847466" sldId="531"/>
            <ac:picMk id="11" creationId="{E8F14D81-5F26-434E-AEB9-97FD6A7B092A}"/>
          </ac:picMkLst>
        </pc:picChg>
        <pc:picChg chg="add mod">
          <ac:chgData name="Siniša Vuksan" userId="3af124f9-b8e7-46e3-9422-21ae1d17ac0b" providerId="ADAL" clId="{E7552B44-A0C8-490C-B223-B36916406976}" dt="2021-11-18T11:21:42.271" v="2323" actId="1076"/>
          <ac:picMkLst>
            <pc:docMk/>
            <pc:sldMk cId="3697847466" sldId="531"/>
            <ac:picMk id="12" creationId="{60EB87F7-20DB-40EC-AD22-1D7661167C5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1:26:46.731" v="2569"/>
        <pc:sldMkLst>
          <pc:docMk/>
          <pc:sldMk cId="1111417439" sldId="532"/>
        </pc:sldMkLst>
        <pc:spChg chg="add mod">
          <ac:chgData name="Siniša Vuksan" userId="3af124f9-b8e7-46e3-9422-21ae1d17ac0b" providerId="ADAL" clId="{E7552B44-A0C8-490C-B223-B36916406976}" dt="2021-11-18T11:26:07.619" v="2540" actId="20577"/>
          <ac:spMkLst>
            <pc:docMk/>
            <pc:sldMk cId="1111417439" sldId="532"/>
            <ac:spMk id="5" creationId="{5F3E3B94-F000-48ED-8245-DA680A4B6E98}"/>
          </ac:spMkLst>
        </pc:spChg>
        <pc:spChg chg="mod">
          <ac:chgData name="Siniša Vuksan" userId="3af124f9-b8e7-46e3-9422-21ae1d17ac0b" providerId="ADAL" clId="{E7552B44-A0C8-490C-B223-B36916406976}" dt="2021-11-18T11:24:09.614" v="2374" actId="14100"/>
          <ac:spMkLst>
            <pc:docMk/>
            <pc:sldMk cId="1111417439" sldId="532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6:16.938" v="2549" actId="20577"/>
          <ac:spMkLst>
            <pc:docMk/>
            <pc:sldMk cId="1111417439" sldId="532"/>
            <ac:spMk id="7" creationId="{1363F52B-5633-4CAD-9891-9AFFB573C4D9}"/>
          </ac:spMkLst>
        </pc:spChg>
        <pc:spChg chg="add mod">
          <ac:chgData name="Siniša Vuksan" userId="3af124f9-b8e7-46e3-9422-21ae1d17ac0b" providerId="ADAL" clId="{E7552B44-A0C8-490C-B223-B36916406976}" dt="2021-11-18T11:26:23.417" v="2555" actId="20577"/>
          <ac:spMkLst>
            <pc:docMk/>
            <pc:sldMk cId="1111417439" sldId="532"/>
            <ac:spMk id="8" creationId="{1613D52F-3883-4D41-A062-2C353B3FA5B1}"/>
          </ac:spMkLst>
        </pc:spChg>
        <pc:spChg chg="add mod">
          <ac:chgData name="Siniša Vuksan" userId="3af124f9-b8e7-46e3-9422-21ae1d17ac0b" providerId="ADAL" clId="{E7552B44-A0C8-490C-B223-B36916406976}" dt="2021-11-18T11:26:33.709" v="2561" actId="20577"/>
          <ac:spMkLst>
            <pc:docMk/>
            <pc:sldMk cId="1111417439" sldId="532"/>
            <ac:spMk id="9" creationId="{9A9A89A1-F218-499B-9371-6274E616286B}"/>
          </ac:spMkLst>
        </pc:spChg>
        <pc:spChg chg="add mod">
          <ac:chgData name="Siniša Vuksan" userId="3af124f9-b8e7-46e3-9422-21ae1d17ac0b" providerId="ADAL" clId="{E7552B44-A0C8-490C-B223-B36916406976}" dt="2021-11-18T11:26:39.024" v="2568" actId="20577"/>
          <ac:spMkLst>
            <pc:docMk/>
            <pc:sldMk cId="1111417439" sldId="532"/>
            <ac:spMk id="10" creationId="{081F2338-2B67-4DFD-A072-2AAA42899237}"/>
          </ac:spMkLst>
        </pc:spChg>
        <pc:picChg chg="mod">
          <ac:chgData name="Siniša Vuksan" userId="3af124f9-b8e7-46e3-9422-21ae1d17ac0b" providerId="ADAL" clId="{E7552B44-A0C8-490C-B223-B36916406976}" dt="2021-11-18T11:24:05.864" v="2373" actId="1076"/>
          <ac:picMkLst>
            <pc:docMk/>
            <pc:sldMk cId="1111417439" sldId="532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09.412" v="2172" actId="14826"/>
          <ac:picMkLst>
            <pc:docMk/>
            <pc:sldMk cId="1111417439" sldId="532"/>
            <ac:picMk id="4" creationId="{1B2619D9-4F98-4A11-8FFE-57C7EB1F529A}"/>
          </ac:picMkLst>
        </pc:picChg>
      </pc:sldChg>
      <pc:sldChg chg="addSp modSp add ord modAnim">
        <pc:chgData name="Siniša Vuksan" userId="3af124f9-b8e7-46e3-9422-21ae1d17ac0b" providerId="ADAL" clId="{E7552B44-A0C8-490C-B223-B36916406976}" dt="2021-11-18T12:04:56.075" v="3122"/>
        <pc:sldMkLst>
          <pc:docMk/>
          <pc:sldMk cId="2209059832" sldId="533"/>
        </pc:sldMkLst>
        <pc:spChg chg="add mod">
          <ac:chgData name="Siniša Vuksan" userId="3af124f9-b8e7-46e3-9422-21ae1d17ac0b" providerId="ADAL" clId="{E7552B44-A0C8-490C-B223-B36916406976}" dt="2021-11-18T11:27:52.550" v="2602" actId="20577"/>
          <ac:spMkLst>
            <pc:docMk/>
            <pc:sldMk cId="2209059832" sldId="533"/>
            <ac:spMk id="5" creationId="{9BD231CB-6761-4CA5-A19D-CE9779CDD01D}"/>
          </ac:spMkLst>
        </pc:spChg>
        <pc:spChg chg="mod">
          <ac:chgData name="Siniša Vuksan" userId="3af124f9-b8e7-46e3-9422-21ae1d17ac0b" providerId="ADAL" clId="{E7552B44-A0C8-490C-B223-B36916406976}" dt="2021-11-18T11:24:55.999" v="2504" actId="1036"/>
          <ac:spMkLst>
            <pc:docMk/>
            <pc:sldMk cId="2209059832" sldId="533"/>
            <ac:spMk id="6" creationId="{010AB125-9086-4261-98B4-FC5A0801347C}"/>
          </ac:spMkLst>
        </pc:spChg>
        <pc:spChg chg="add mod">
          <ac:chgData name="Siniša Vuksan" userId="3af124f9-b8e7-46e3-9422-21ae1d17ac0b" providerId="ADAL" clId="{E7552B44-A0C8-490C-B223-B36916406976}" dt="2021-11-18T11:27:02.172" v="2578" actId="20577"/>
          <ac:spMkLst>
            <pc:docMk/>
            <pc:sldMk cId="2209059832" sldId="533"/>
            <ac:spMk id="7" creationId="{DC6C7966-72A1-4C36-A88B-399197618FE2}"/>
          </ac:spMkLst>
        </pc:spChg>
        <pc:spChg chg="add mod">
          <ac:chgData name="Siniša Vuksan" userId="3af124f9-b8e7-46e3-9422-21ae1d17ac0b" providerId="ADAL" clId="{E7552B44-A0C8-490C-B223-B36916406976}" dt="2021-11-18T11:27:05.227" v="2582" actId="20577"/>
          <ac:spMkLst>
            <pc:docMk/>
            <pc:sldMk cId="2209059832" sldId="533"/>
            <ac:spMk id="8" creationId="{BC885883-72E5-425D-A8A4-19C3D581D499}"/>
          </ac:spMkLst>
        </pc:spChg>
        <pc:spChg chg="add mod">
          <ac:chgData name="Siniša Vuksan" userId="3af124f9-b8e7-46e3-9422-21ae1d17ac0b" providerId="ADAL" clId="{E7552B44-A0C8-490C-B223-B36916406976}" dt="2021-11-18T11:29:37.779" v="2614" actId="14100"/>
          <ac:spMkLst>
            <pc:docMk/>
            <pc:sldMk cId="2209059832" sldId="533"/>
            <ac:spMk id="9" creationId="{1191F6F8-48DD-4DD9-BE76-4F8CB6136489}"/>
          </ac:spMkLst>
        </pc:spChg>
        <pc:picChg chg="mod">
          <ac:chgData name="Siniša Vuksan" userId="3af124f9-b8e7-46e3-9422-21ae1d17ac0b" providerId="ADAL" clId="{E7552B44-A0C8-490C-B223-B36916406976}" dt="2021-11-18T11:24:51.972" v="2494" actId="1076"/>
          <ac:picMkLst>
            <pc:docMk/>
            <pc:sldMk cId="2209059832" sldId="533"/>
            <ac:picMk id="2" creationId="{B69E1C10-ACFD-49C4-B019-6B92ED78F85E}"/>
          </ac:picMkLst>
        </pc:picChg>
        <pc:picChg chg="mod">
          <ac:chgData name="Siniša Vuksan" userId="3af124f9-b8e7-46e3-9422-21ae1d17ac0b" providerId="ADAL" clId="{E7552B44-A0C8-490C-B223-B36916406976}" dt="2021-11-18T11:10:13.554" v="2173" actId="14826"/>
          <ac:picMkLst>
            <pc:docMk/>
            <pc:sldMk cId="2209059832" sldId="533"/>
            <ac:picMk id="4" creationId="{1B2619D9-4F98-4A11-8FFE-57C7EB1F529A}"/>
          </ac:picMkLst>
        </pc:picChg>
      </pc:sldChg>
      <pc:sldChg chg="modSp add del">
        <pc:chgData name="Siniša Vuksan" userId="3af124f9-b8e7-46e3-9422-21ae1d17ac0b" providerId="ADAL" clId="{E7552B44-A0C8-490C-B223-B36916406976}" dt="2021-11-18T11:23:37.495" v="2335" actId="2696"/>
        <pc:sldMkLst>
          <pc:docMk/>
          <pc:sldMk cId="595985425" sldId="534"/>
        </pc:sldMkLst>
        <pc:picChg chg="mod">
          <ac:chgData name="Siniša Vuksan" userId="3af124f9-b8e7-46e3-9422-21ae1d17ac0b" providerId="ADAL" clId="{E7552B44-A0C8-490C-B223-B36916406976}" dt="2021-11-18T11:10:16.987" v="2174" actId="14826"/>
          <ac:picMkLst>
            <pc:docMk/>
            <pc:sldMk cId="595985425" sldId="534"/>
            <ac:picMk id="4" creationId="{1B2619D9-4F98-4A11-8FFE-57C7EB1F529A}"/>
          </ac:picMkLst>
        </pc:picChg>
      </pc:sldChg>
      <pc:sldChg chg="addSp delSp modSp add ord delAnim modAnim">
        <pc:chgData name="Siniša Vuksan" userId="3af124f9-b8e7-46e3-9422-21ae1d17ac0b" providerId="ADAL" clId="{E7552B44-A0C8-490C-B223-B36916406976}" dt="2021-11-18T12:06:06.221" v="3126" actId="1076"/>
        <pc:sldMkLst>
          <pc:docMk/>
          <pc:sldMk cId="3551752564" sldId="534"/>
        </pc:sldMkLst>
        <pc:spChg chg="mod">
          <ac:chgData name="Siniša Vuksan" userId="3af124f9-b8e7-46e3-9422-21ae1d17ac0b" providerId="ADAL" clId="{E7552B44-A0C8-490C-B223-B36916406976}" dt="2021-11-18T11:34:49.328" v="2802" actId="14100"/>
          <ac:spMkLst>
            <pc:docMk/>
            <pc:sldMk cId="3551752564" sldId="534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0:38.890" v="2634" actId="20577"/>
          <ac:spMkLst>
            <pc:docMk/>
            <pc:sldMk cId="3551752564" sldId="534"/>
            <ac:spMk id="7" creationId="{0256D9EB-C20B-45FA-9F3D-124012366C9E}"/>
          </ac:spMkLst>
        </pc:spChg>
        <pc:spChg chg="add mod">
          <ac:chgData name="Siniša Vuksan" userId="3af124f9-b8e7-46e3-9422-21ae1d17ac0b" providerId="ADAL" clId="{E7552B44-A0C8-490C-B223-B36916406976}" dt="2021-11-18T12:06:06.221" v="3126" actId="1076"/>
          <ac:spMkLst>
            <pc:docMk/>
            <pc:sldMk cId="3551752564" sldId="534"/>
            <ac:spMk id="8" creationId="{1F8F24C9-27DB-4FB6-87B1-D305AAA967A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0" creationId="{2F5D493A-1D5A-47CD-91DA-CD5D179EF30C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1" creationId="{58069BE6-4B81-438D-900B-C21BB1B6836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2" creationId="{F10E96AA-A32F-4080-81DD-A8C57A503A0E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3" creationId="{A5CFC788-4D82-433F-B955-5C1182EAC5B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5" creationId="{985B1F0F-3EF9-495F-9ADA-5F365127805F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6" creationId="{3642C0A8-F601-4A89-93C6-E21818B5D63B}"/>
          </ac:spMkLst>
        </pc:spChg>
        <pc:spChg chg="del">
          <ac:chgData name="Siniša Vuksan" userId="3af124f9-b8e7-46e3-9422-21ae1d17ac0b" providerId="ADAL" clId="{E7552B44-A0C8-490C-B223-B36916406976}" dt="2021-11-18T11:31:02.321" v="2637" actId="478"/>
          <ac:spMkLst>
            <pc:docMk/>
            <pc:sldMk cId="3551752564" sldId="534"/>
            <ac:spMk id="17" creationId="{0F416F05-1F18-47A3-955A-F35776533FD9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8" creationId="{A5AD6C4F-2311-4B1F-BBCE-A475AD020040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19" creationId="{EBFB9998-0B26-4032-8C5A-7C0026E9F338}"/>
          </ac:spMkLst>
        </pc:spChg>
        <pc:spChg chg="del">
          <ac:chgData name="Siniša Vuksan" userId="3af124f9-b8e7-46e3-9422-21ae1d17ac0b" providerId="ADAL" clId="{E7552B44-A0C8-490C-B223-B36916406976}" dt="2021-11-18T11:30:53.490" v="2636" actId="478"/>
          <ac:spMkLst>
            <pc:docMk/>
            <pc:sldMk cId="3551752564" sldId="534"/>
            <ac:spMk id="20" creationId="{8E7E5947-9070-4DB2-899B-49D1DBE92549}"/>
          </ac:spMkLst>
        </pc:spChg>
        <pc:spChg chg="del">
          <ac:chgData name="Siniša Vuksan" userId="3af124f9-b8e7-46e3-9422-21ae1d17ac0b" providerId="ADAL" clId="{E7552B44-A0C8-490C-B223-B36916406976}" dt="2021-11-18T11:31:04.644" v="2638" actId="478"/>
          <ac:spMkLst>
            <pc:docMk/>
            <pc:sldMk cId="3551752564" sldId="534"/>
            <ac:spMk id="21" creationId="{4BD84E1C-7B49-4075-8869-2230B5618DD2}"/>
          </ac:spMkLst>
        </pc:spChg>
        <pc:picChg chg="mod">
          <ac:chgData name="Siniša Vuksan" userId="3af124f9-b8e7-46e3-9422-21ae1d17ac0b" providerId="ADAL" clId="{E7552B44-A0C8-490C-B223-B36916406976}" dt="2021-11-18T11:31:48.300" v="2644" actId="14100"/>
          <ac:picMkLst>
            <pc:docMk/>
            <pc:sldMk cId="3551752564" sldId="534"/>
            <ac:picMk id="2" creationId="{79AB126F-5218-4223-8FB3-6BD5D18FF2B3}"/>
          </ac:picMkLst>
        </pc:picChg>
        <pc:picChg chg="mod">
          <ac:chgData name="Siniša Vuksan" userId="3af124f9-b8e7-46e3-9422-21ae1d17ac0b" providerId="ADAL" clId="{E7552B44-A0C8-490C-B223-B36916406976}" dt="2021-11-18T11:31:12.674" v="2641" actId="1076"/>
          <ac:picMkLst>
            <pc:docMk/>
            <pc:sldMk cId="3551752564" sldId="534"/>
            <ac:picMk id="4" creationId="{1B2619D9-4F98-4A11-8FFE-57C7EB1F529A}"/>
          </ac:picMkLst>
        </pc:picChg>
      </pc:sldChg>
      <pc:sldChg chg="modSp add ord modAnim">
        <pc:chgData name="Siniša Vuksan" userId="3af124f9-b8e7-46e3-9422-21ae1d17ac0b" providerId="ADAL" clId="{E7552B44-A0C8-490C-B223-B36916406976}" dt="2021-11-18T11:37:27.931" v="2832"/>
        <pc:sldMkLst>
          <pc:docMk/>
          <pc:sldMk cId="4160902316" sldId="535"/>
        </pc:sldMkLst>
        <pc:spChg chg="mod">
          <ac:chgData name="Siniša Vuksan" userId="3af124f9-b8e7-46e3-9422-21ae1d17ac0b" providerId="ADAL" clId="{E7552B44-A0C8-490C-B223-B36916406976}" dt="2021-11-18T11:37:23.038" v="2831" actId="20577"/>
          <ac:spMkLst>
            <pc:docMk/>
            <pc:sldMk cId="4160902316" sldId="535"/>
            <ac:spMk id="18" creationId="{8619A0A9-4971-4637-BA0B-39A4F5D24D27}"/>
          </ac:spMkLst>
        </pc:spChg>
      </pc:sldChg>
      <pc:sldChg chg="addSp delSp modSp add delAnim modAnim">
        <pc:chgData name="Siniša Vuksan" userId="3af124f9-b8e7-46e3-9422-21ae1d17ac0b" providerId="ADAL" clId="{E7552B44-A0C8-490C-B223-B36916406976}" dt="2021-11-18T12:05:59.570" v="3124" actId="21"/>
        <pc:sldMkLst>
          <pc:docMk/>
          <pc:sldMk cId="1730969879" sldId="536"/>
        </pc:sldMkLst>
        <pc:spChg chg="mod">
          <ac:chgData name="Siniša Vuksan" userId="3af124f9-b8e7-46e3-9422-21ae1d17ac0b" providerId="ADAL" clId="{E7552B44-A0C8-490C-B223-B36916406976}" dt="2021-11-18T11:41:10.940" v="3097" actId="1076"/>
          <ac:spMkLst>
            <pc:docMk/>
            <pc:sldMk cId="1730969879" sldId="536"/>
            <ac:spMk id="6" creationId="{010AB125-9086-4261-98B4-FC5A0801347C}"/>
          </ac:spMkLst>
        </pc:spChg>
        <pc:spChg chg="mod">
          <ac:chgData name="Siniša Vuksan" userId="3af124f9-b8e7-46e3-9422-21ae1d17ac0b" providerId="ADAL" clId="{E7552B44-A0C8-490C-B223-B36916406976}" dt="2021-11-18T11:38:20.717" v="2848" actId="20577"/>
          <ac:spMkLst>
            <pc:docMk/>
            <pc:sldMk cId="1730969879" sldId="536"/>
            <ac:spMk id="7" creationId="{0256D9EB-C20B-45FA-9F3D-124012366C9E}"/>
          </ac:spMkLst>
        </pc:spChg>
        <pc:spChg chg="del">
          <ac:chgData name="Siniša Vuksan" userId="3af124f9-b8e7-46e3-9422-21ae1d17ac0b" providerId="ADAL" clId="{E7552B44-A0C8-490C-B223-B36916406976}" dt="2021-11-18T11:38:27.315" v="2851" actId="478"/>
          <ac:spMkLst>
            <pc:docMk/>
            <pc:sldMk cId="1730969879" sldId="536"/>
            <ac:spMk id="9" creationId="{8F06FBBD-94EE-44A7-B2B6-47CA03C17815}"/>
          </ac:spMkLst>
        </pc:spChg>
        <pc:spChg chg="add del mod">
          <ac:chgData name="Siniša Vuksan" userId="3af124f9-b8e7-46e3-9422-21ae1d17ac0b" providerId="ADAL" clId="{E7552B44-A0C8-490C-B223-B36916406976}" dt="2021-11-18T12:05:59.570" v="3124" actId="21"/>
          <ac:spMkLst>
            <pc:docMk/>
            <pc:sldMk cId="1730969879" sldId="536"/>
            <ac:spMk id="13" creationId="{02D746F0-4DF9-44FB-97AF-A9D35FB7EB44}"/>
          </ac:spMkLst>
        </pc:spChg>
        <pc:picChg chg="mod">
          <ac:chgData name="Siniša Vuksan" userId="3af124f9-b8e7-46e3-9422-21ae1d17ac0b" providerId="ADAL" clId="{E7552B44-A0C8-490C-B223-B36916406976}" dt="2021-11-18T11:39:24.825" v="2857" actId="1076"/>
          <ac:picMkLst>
            <pc:docMk/>
            <pc:sldMk cId="1730969879" sldId="536"/>
            <ac:picMk id="2" creationId="{79AB126F-5218-4223-8FB3-6BD5D18FF2B3}"/>
          </ac:picMkLst>
        </pc:picChg>
        <pc:picChg chg="del">
          <ac:chgData name="Siniša Vuksan" userId="3af124f9-b8e7-46e3-9422-21ae1d17ac0b" providerId="ADAL" clId="{E7552B44-A0C8-490C-B223-B36916406976}" dt="2021-11-18T11:38:23.082" v="2849" actId="478"/>
          <ac:picMkLst>
            <pc:docMk/>
            <pc:sldMk cId="1730969879" sldId="536"/>
            <ac:picMk id="3" creationId="{B0DF5729-9840-4F87-9AA1-F623E125EF44}"/>
          </ac:picMkLst>
        </pc:picChg>
        <pc:picChg chg="mod">
          <ac:chgData name="Siniša Vuksan" userId="3af124f9-b8e7-46e3-9422-21ae1d17ac0b" providerId="ADAL" clId="{E7552B44-A0C8-490C-B223-B36916406976}" dt="2021-11-18T11:38:56.675" v="2853" actId="14100"/>
          <ac:picMkLst>
            <pc:docMk/>
            <pc:sldMk cId="1730969879" sldId="536"/>
            <ac:picMk id="4" creationId="{1B2619D9-4F98-4A11-8FFE-57C7EB1F529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0" creationId="{CC280582-00B2-4D81-9287-DEAF59574F5F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1" creationId="{E8F14D81-5F26-434E-AEB9-97FD6A7B092A}"/>
          </ac:picMkLst>
        </pc:picChg>
        <pc:picChg chg="del">
          <ac:chgData name="Siniša Vuksan" userId="3af124f9-b8e7-46e3-9422-21ae1d17ac0b" providerId="ADAL" clId="{E7552B44-A0C8-490C-B223-B36916406976}" dt="2021-11-18T11:38:25.716" v="2850" actId="478"/>
          <ac:picMkLst>
            <pc:docMk/>
            <pc:sldMk cId="1730969879" sldId="536"/>
            <ac:picMk id="12" creationId="{60EB87F7-20DB-40EC-AD22-1D7661167C5A}"/>
          </ac:picMkLst>
        </pc:picChg>
      </pc:sldChg>
      <pc:sldChg chg="addSp delSp modSp new add del">
        <pc:chgData name="Siniša Vuksan" userId="3af124f9-b8e7-46e3-9422-21ae1d17ac0b" providerId="ADAL" clId="{E7552B44-A0C8-490C-B223-B36916406976}" dt="2021-11-18T11:43:15.666" v="3106" actId="2696"/>
        <pc:sldMkLst>
          <pc:docMk/>
          <pc:sldMk cId="2299810228" sldId="537"/>
        </pc:sldMkLst>
        <pc:spChg chg="del">
          <ac:chgData name="Siniša Vuksan" userId="3af124f9-b8e7-46e3-9422-21ae1d17ac0b" providerId="ADAL" clId="{E7552B44-A0C8-490C-B223-B36916406976}" dt="2021-11-18T11:42:52.941" v="3100" actId="478"/>
          <ac:spMkLst>
            <pc:docMk/>
            <pc:sldMk cId="2299810228" sldId="537"/>
            <ac:spMk id="2" creationId="{ACE4F1E5-516E-44B0-953B-C1B672D67E66}"/>
          </ac:spMkLst>
        </pc:spChg>
        <pc:spChg chg="del">
          <ac:chgData name="Siniša Vuksan" userId="3af124f9-b8e7-46e3-9422-21ae1d17ac0b" providerId="ADAL" clId="{E7552B44-A0C8-490C-B223-B36916406976}" dt="2021-11-18T11:42:54.695" v="3101" actId="478"/>
          <ac:spMkLst>
            <pc:docMk/>
            <pc:sldMk cId="2299810228" sldId="537"/>
            <ac:spMk id="3" creationId="{B54D0438-7D09-477D-BA55-68C8913FEA84}"/>
          </ac:spMkLst>
        </pc:spChg>
        <pc:spChg chg="add mod">
          <ac:chgData name="Siniša Vuksan" userId="3af124f9-b8e7-46e3-9422-21ae1d17ac0b" providerId="ADAL" clId="{E7552B44-A0C8-490C-B223-B36916406976}" dt="2021-11-18T11:43:09.427" v="3105" actId="120"/>
          <ac:spMkLst>
            <pc:docMk/>
            <pc:sldMk cId="2299810228" sldId="537"/>
            <ac:spMk id="4" creationId="{42825DE5-21E0-4DE7-A1AE-4193473FAB41}"/>
          </ac:spMkLst>
        </pc:spChg>
      </pc:sldChg>
    </pc:docChg>
  </pc:docChgLst>
  <pc:docChgLst>
    <pc:chgData name="Siniša Vuksan" userId="3af124f9-b8e7-46e3-9422-21ae1d17ac0b" providerId="ADAL" clId="{9757935C-A355-4974-848C-2660B515641D}"/>
    <pc:docChg chg="undo custSel addSld delSld modSld sldOrd">
      <pc:chgData name="Siniša Vuksan" userId="3af124f9-b8e7-46e3-9422-21ae1d17ac0b" providerId="ADAL" clId="{9757935C-A355-4974-848C-2660B515641D}" dt="2021-10-21T11:50:13.843" v="2782" actId="2696"/>
      <pc:docMkLst>
        <pc:docMk/>
      </pc:docMkLst>
      <pc:sldChg chg="modSp">
        <pc:chgData name="Siniša Vuksan" userId="3af124f9-b8e7-46e3-9422-21ae1d17ac0b" providerId="ADAL" clId="{9757935C-A355-4974-848C-2660B515641D}" dt="2021-10-19T13:05:38.172" v="26" actId="20577"/>
        <pc:sldMkLst>
          <pc:docMk/>
          <pc:sldMk cId="1473559465" sldId="256"/>
        </pc:sldMkLst>
        <pc:spChg chg="mod">
          <ac:chgData name="Siniša Vuksan" userId="3af124f9-b8e7-46e3-9422-21ae1d17ac0b" providerId="ADAL" clId="{9757935C-A355-4974-848C-2660B515641D}" dt="2021-10-19T13:05:00.772" v="14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9757935C-A355-4974-848C-2660B515641D}" dt="2021-10-19T13:05:38.172" v="26" actId="20577"/>
          <ac:spMkLst>
            <pc:docMk/>
            <pc:sldMk cId="1473559465" sldId="256"/>
            <ac:spMk id="3" creationId="{1DEA2198-4687-4966-8D99-48F3FDF0BDE4}"/>
          </ac:spMkLst>
        </pc:spChg>
      </pc:sldChg>
      <pc:sldChg chg="modSp">
        <pc:chgData name="Siniša Vuksan" userId="3af124f9-b8e7-46e3-9422-21ae1d17ac0b" providerId="ADAL" clId="{9757935C-A355-4974-848C-2660B515641D}" dt="2021-10-19T13:09:23.900" v="63" actId="1037"/>
        <pc:sldMkLst>
          <pc:docMk/>
          <pc:sldMk cId="2122178903" sldId="288"/>
        </pc:sldMkLst>
        <pc:spChg chg="mod">
          <ac:chgData name="Siniša Vuksan" userId="3af124f9-b8e7-46e3-9422-21ae1d17ac0b" providerId="ADAL" clId="{9757935C-A355-4974-848C-2660B515641D}" dt="2021-10-19T13:06:27.308" v="60" actId="20577"/>
          <ac:spMkLst>
            <pc:docMk/>
            <pc:sldMk cId="2122178903" sldId="288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7:03.333" v="61" actId="14826"/>
          <ac:picMkLst>
            <pc:docMk/>
            <pc:sldMk cId="2122178903" sldId="288"/>
            <ac:picMk id="4" creationId="{1B2619D9-4F98-4A11-8FFE-57C7EB1F529A}"/>
          </ac:picMkLst>
        </pc:picChg>
        <pc:picChg chg="mod">
          <ac:chgData name="Siniša Vuksan" userId="3af124f9-b8e7-46e3-9422-21ae1d17ac0b" providerId="ADAL" clId="{9757935C-A355-4974-848C-2660B515641D}" dt="2021-10-19T13:09:23.900" v="63" actId="1037"/>
          <ac:picMkLst>
            <pc:docMk/>
            <pc:sldMk cId="2122178903" sldId="288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9757935C-A355-4974-848C-2660B515641D}" dt="2021-10-19T13:20:10.442" v="491" actId="14100"/>
        <pc:sldMkLst>
          <pc:docMk/>
          <pc:sldMk cId="1167673325" sldId="300"/>
        </pc:sldMkLst>
        <pc:spChg chg="mod">
          <ac:chgData name="Siniša Vuksan" userId="3af124f9-b8e7-46e3-9422-21ae1d17ac0b" providerId="ADAL" clId="{9757935C-A355-4974-848C-2660B515641D}" dt="2021-10-19T13:20:10.442" v="491" actId="14100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9757935C-A355-4974-848C-2660B515641D}" dt="2021-10-19T13:09:35.774" v="67" actId="1482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9757935C-A355-4974-848C-2660B515641D}" dt="2021-10-19T13:09:29.231" v="65" actId="14826"/>
          <ac:picMkLst>
            <pc:docMk/>
            <pc:sldMk cId="1167673325" sldId="300"/>
            <ac:picMk id="7" creationId="{40106C37-8279-4C0B-A4A6-4051FF501A0A}"/>
          </ac:picMkLst>
        </pc:picChg>
      </pc:sldChg>
      <pc:sldChg chg="addSp modSp add ord modAnim">
        <pc:chgData name="Siniša Vuksan" userId="3af124f9-b8e7-46e3-9422-21ae1d17ac0b" providerId="ADAL" clId="{9757935C-A355-4974-848C-2660B515641D}" dt="2021-10-20T13:34:51.019" v="1743" actId="1036"/>
        <pc:sldMkLst>
          <pc:docMk/>
          <pc:sldMk cId="200756692" sldId="511"/>
        </pc:sldMkLst>
        <pc:spChg chg="mod">
          <ac:chgData name="Siniša Vuksan" userId="3af124f9-b8e7-46e3-9422-21ae1d17ac0b" providerId="ADAL" clId="{9757935C-A355-4974-848C-2660B515641D}" dt="2021-10-20T13:17:05.350" v="1202" actId="14100"/>
          <ac:spMkLst>
            <pc:docMk/>
            <pc:sldMk cId="200756692" sldId="511"/>
            <ac:spMk id="6" creationId="{010AB125-9086-4261-98B4-FC5A0801347C}"/>
          </ac:spMkLst>
        </pc:spChg>
        <pc:spChg chg="mod">
          <ac:chgData name="Siniša Vuksan" userId="3af124f9-b8e7-46e3-9422-21ae1d17ac0b" providerId="ADAL" clId="{9757935C-A355-4974-848C-2660B515641D}" dt="2021-10-20T12:22:18.882" v="727" actId="14100"/>
          <ac:spMkLst>
            <pc:docMk/>
            <pc:sldMk cId="200756692" sldId="511"/>
            <ac:spMk id="7" creationId="{0256D9EB-C20B-45FA-9F3D-124012366C9E}"/>
          </ac:spMkLst>
        </pc:spChg>
        <pc:spChg chg="mod">
          <ac:chgData name="Siniša Vuksan" userId="3af124f9-b8e7-46e3-9422-21ae1d17ac0b" providerId="ADAL" clId="{9757935C-A355-4974-848C-2660B515641D}" dt="2021-10-20T13:09:27.083" v="923" actId="20577"/>
          <ac:spMkLst>
            <pc:docMk/>
            <pc:sldMk cId="200756692" sldId="511"/>
            <ac:spMk id="8" creationId="{A3B0F949-2805-4B8E-932B-15CB682A16FE}"/>
          </ac:spMkLst>
        </pc:spChg>
        <pc:spChg chg="mod">
          <ac:chgData name="Siniša Vuksan" userId="3af124f9-b8e7-46e3-9422-21ae1d17ac0b" providerId="ADAL" clId="{9757935C-A355-4974-848C-2660B515641D}" dt="2021-10-20T12:13:41.716" v="569" actId="20577"/>
          <ac:spMkLst>
            <pc:docMk/>
            <pc:sldMk cId="200756692" sldId="511"/>
            <ac:spMk id="9" creationId="{188D7D51-9D4C-40C4-848F-2F1A7CB953E2}"/>
          </ac:spMkLst>
        </pc:spChg>
        <pc:spChg chg="mod">
          <ac:chgData name="Siniša Vuksan" userId="3af124f9-b8e7-46e3-9422-21ae1d17ac0b" providerId="ADAL" clId="{9757935C-A355-4974-848C-2660B515641D}" dt="2021-10-20T12:13:14.140" v="538" actId="20577"/>
          <ac:spMkLst>
            <pc:docMk/>
            <pc:sldMk cId="200756692" sldId="511"/>
            <ac:spMk id="10" creationId="{4B2349A6-8903-43C1-9216-2DE1B381E62F}"/>
          </ac:spMkLst>
        </pc:spChg>
        <pc:spChg chg="add mod">
          <ac:chgData name="Siniša Vuksan" userId="3af124f9-b8e7-46e3-9422-21ae1d17ac0b" providerId="ADAL" clId="{9757935C-A355-4974-848C-2660B515641D}" dt="2021-10-20T12:25:13.146" v="817" actId="1035"/>
          <ac:spMkLst>
            <pc:docMk/>
            <pc:sldMk cId="200756692" sldId="511"/>
            <ac:spMk id="11" creationId="{85FE9B36-A468-4488-B977-6D70F45785B4}"/>
          </ac:spMkLst>
        </pc:spChg>
        <pc:spChg chg="add mod">
          <ac:chgData name="Siniša Vuksan" userId="3af124f9-b8e7-46e3-9422-21ae1d17ac0b" providerId="ADAL" clId="{9757935C-A355-4974-848C-2660B515641D}" dt="2021-10-20T12:25:26.885" v="835" actId="1036"/>
          <ac:spMkLst>
            <pc:docMk/>
            <pc:sldMk cId="200756692" sldId="511"/>
            <ac:spMk id="12" creationId="{B186FFAF-2FF5-4AB7-A0BB-E746881012EE}"/>
          </ac:spMkLst>
        </pc:spChg>
        <pc:spChg chg="add mod">
          <ac:chgData name="Siniša Vuksan" userId="3af124f9-b8e7-46e3-9422-21ae1d17ac0b" providerId="ADAL" clId="{9757935C-A355-4974-848C-2660B515641D}" dt="2021-10-20T12:25:40.269" v="848" actId="1038"/>
          <ac:spMkLst>
            <pc:docMk/>
            <pc:sldMk cId="200756692" sldId="511"/>
            <ac:spMk id="13" creationId="{D604060E-4172-4047-8FD9-1F0484B7AA13}"/>
          </ac:spMkLst>
        </pc:spChg>
        <pc:spChg chg="add mod">
          <ac:chgData name="Siniša Vuksan" userId="3af124f9-b8e7-46e3-9422-21ae1d17ac0b" providerId="ADAL" clId="{9757935C-A355-4974-848C-2660B515641D}" dt="2021-10-20T12:25:54.928" v="866" actId="1035"/>
          <ac:spMkLst>
            <pc:docMk/>
            <pc:sldMk cId="200756692" sldId="511"/>
            <ac:spMk id="14" creationId="{53F877E9-F82D-40B9-8EDA-E628D1538B86}"/>
          </ac:spMkLst>
        </pc:spChg>
        <pc:spChg chg="add mod">
          <ac:chgData name="Siniša Vuksan" userId="3af124f9-b8e7-46e3-9422-21ae1d17ac0b" providerId="ADAL" clId="{9757935C-A355-4974-848C-2660B515641D}" dt="2021-10-20T12:26:15.018" v="883" actId="1037"/>
          <ac:spMkLst>
            <pc:docMk/>
            <pc:sldMk cId="200756692" sldId="511"/>
            <ac:spMk id="15" creationId="{E51C6792-0226-412F-88CE-A59828B94F52}"/>
          </ac:spMkLst>
        </pc:spChg>
        <pc:spChg chg="add mod">
          <ac:chgData name="Siniša Vuksan" userId="3af124f9-b8e7-46e3-9422-21ae1d17ac0b" providerId="ADAL" clId="{9757935C-A355-4974-848C-2660B515641D}" dt="2021-10-20T13:10:19.138" v="954" actId="1036"/>
          <ac:spMkLst>
            <pc:docMk/>
            <pc:sldMk cId="200756692" sldId="511"/>
            <ac:spMk id="16" creationId="{F709EA89-83BD-4934-AEE2-372836A6C090}"/>
          </ac:spMkLst>
        </pc:spChg>
        <pc:spChg chg="add mod">
          <ac:chgData name="Siniša Vuksan" userId="3af124f9-b8e7-46e3-9422-21ae1d17ac0b" providerId="ADAL" clId="{9757935C-A355-4974-848C-2660B515641D}" dt="2021-10-20T13:10:38.625" v="964" actId="1036"/>
          <ac:spMkLst>
            <pc:docMk/>
            <pc:sldMk cId="200756692" sldId="511"/>
            <ac:spMk id="17" creationId="{0FDF1FD7-B3AB-4325-9C05-192BC6B7280A}"/>
          </ac:spMkLst>
        </pc:spChg>
        <pc:spChg chg="add mod">
          <ac:chgData name="Siniša Vuksan" userId="3af124f9-b8e7-46e3-9422-21ae1d17ac0b" providerId="ADAL" clId="{9757935C-A355-4974-848C-2660B515641D}" dt="2021-10-20T13:10:52.964" v="970" actId="1076"/>
          <ac:spMkLst>
            <pc:docMk/>
            <pc:sldMk cId="200756692" sldId="511"/>
            <ac:spMk id="18" creationId="{BF57868B-FC94-4A7E-AEC6-9AFA975A34AD}"/>
          </ac:spMkLst>
        </pc:spChg>
        <pc:spChg chg="add mod">
          <ac:chgData name="Siniša Vuksan" userId="3af124f9-b8e7-46e3-9422-21ae1d17ac0b" providerId="ADAL" clId="{9757935C-A355-4974-848C-2660B515641D}" dt="2021-10-20T13:11:04.595" v="977" actId="1036"/>
          <ac:spMkLst>
            <pc:docMk/>
            <pc:sldMk cId="200756692" sldId="511"/>
            <ac:spMk id="19" creationId="{3EC2E1F5-56C0-42B2-B90D-8CDF9CA34A24}"/>
          </ac:spMkLst>
        </pc:spChg>
        <pc:spChg chg="add mod">
          <ac:chgData name="Siniša Vuksan" userId="3af124f9-b8e7-46e3-9422-21ae1d17ac0b" providerId="ADAL" clId="{9757935C-A355-4974-848C-2660B515641D}" dt="2021-10-20T13:11:26.942" v="983" actId="1035"/>
          <ac:spMkLst>
            <pc:docMk/>
            <pc:sldMk cId="200756692" sldId="511"/>
            <ac:spMk id="20" creationId="{E2828889-C40D-4E46-B90D-1795375C5EDB}"/>
          </ac:spMkLst>
        </pc:spChg>
        <pc:spChg chg="add mod">
          <ac:chgData name="Siniša Vuksan" userId="3af124f9-b8e7-46e3-9422-21ae1d17ac0b" providerId="ADAL" clId="{9757935C-A355-4974-848C-2660B515641D}" dt="2021-10-20T13:11:48.442" v="991" actId="1038"/>
          <ac:spMkLst>
            <pc:docMk/>
            <pc:sldMk cId="200756692" sldId="511"/>
            <ac:spMk id="21" creationId="{AC0C774B-65B2-4D60-9090-CBD8D63FE059}"/>
          </ac:spMkLst>
        </pc:spChg>
        <pc:spChg chg="add mod">
          <ac:chgData name="Siniša Vuksan" userId="3af124f9-b8e7-46e3-9422-21ae1d17ac0b" providerId="ADAL" clId="{9757935C-A355-4974-848C-2660B515641D}" dt="2021-10-20T13:12:00.794" v="995" actId="1076"/>
          <ac:spMkLst>
            <pc:docMk/>
            <pc:sldMk cId="200756692" sldId="511"/>
            <ac:spMk id="22" creationId="{A431FA76-3D0C-4339-9B99-D31E22A6CB67}"/>
          </ac:spMkLst>
        </pc:spChg>
        <pc:spChg chg="add mod">
          <ac:chgData name="Siniša Vuksan" userId="3af124f9-b8e7-46e3-9422-21ae1d17ac0b" providerId="ADAL" clId="{9757935C-A355-4974-848C-2660B515641D}" dt="2021-10-20T13:12:12.381" v="1002" actId="1036"/>
          <ac:spMkLst>
            <pc:docMk/>
            <pc:sldMk cId="200756692" sldId="511"/>
            <ac:spMk id="23" creationId="{F1CA20F4-317B-491C-BE8A-AB925F05AB8E}"/>
          </ac:spMkLst>
        </pc:spChg>
        <pc:spChg chg="add mod">
          <ac:chgData name="Siniša Vuksan" userId="3af124f9-b8e7-46e3-9422-21ae1d17ac0b" providerId="ADAL" clId="{9757935C-A355-4974-848C-2660B515641D}" dt="2021-10-20T13:13:16.768" v="1010" actId="1036"/>
          <ac:spMkLst>
            <pc:docMk/>
            <pc:sldMk cId="200756692" sldId="511"/>
            <ac:spMk id="24" creationId="{D87C6223-173B-4B4C-B588-83D3ED4411B3}"/>
          </ac:spMkLst>
        </pc:spChg>
        <pc:spChg chg="add mod">
          <ac:chgData name="Siniša Vuksan" userId="3af124f9-b8e7-46e3-9422-21ae1d17ac0b" providerId="ADAL" clId="{9757935C-A355-4974-848C-2660B515641D}" dt="2021-10-20T13:13:31.196" v="1015" actId="1035"/>
          <ac:spMkLst>
            <pc:docMk/>
            <pc:sldMk cId="200756692" sldId="511"/>
            <ac:spMk id="25" creationId="{8684BD7E-730B-48BD-AC7C-3988A765D691}"/>
          </ac:spMkLst>
        </pc:spChg>
        <pc:spChg chg="add mod">
          <ac:chgData name="Siniša Vuksan" userId="3af124f9-b8e7-46e3-9422-21ae1d17ac0b" providerId="ADAL" clId="{9757935C-A355-4974-848C-2660B515641D}" dt="2021-10-20T13:34:51.019" v="1743" actId="1036"/>
          <ac:spMkLst>
            <pc:docMk/>
            <pc:sldMk cId="200756692" sldId="511"/>
            <ac:spMk id="26" creationId="{8F0AB279-929B-4CED-9476-673939D58ED5}"/>
          </ac:spMkLst>
        </pc:spChg>
        <pc:picChg chg="mod">
          <ac:chgData name="Siniša Vuksan" userId="3af124f9-b8e7-46e3-9422-21ae1d17ac0b" providerId="ADAL" clId="{9757935C-A355-4974-848C-2660B515641D}" dt="2021-10-20T13:18:57.474" v="1238" actId="1076"/>
          <ac:picMkLst>
            <pc:docMk/>
            <pc:sldMk cId="200756692" sldId="511"/>
            <ac:picMk id="2" creationId="{79AB126F-5218-4223-8FB3-6BD5D18FF2B3}"/>
          </ac:picMkLst>
        </pc:picChg>
        <pc:picChg chg="add mod">
          <ac:chgData name="Siniša Vuksan" userId="3af124f9-b8e7-46e3-9422-21ae1d17ac0b" providerId="ADAL" clId="{9757935C-A355-4974-848C-2660B515641D}" dt="2021-10-20T13:17:23.517" v="1209" actId="14100"/>
          <ac:picMkLst>
            <pc:docMk/>
            <pc:sldMk cId="200756692" sldId="511"/>
            <ac:picMk id="3" creationId="{A572FB5E-57EC-45CA-B012-1271E7F2A910}"/>
          </ac:picMkLst>
        </pc:picChg>
        <pc:picChg chg="mod">
          <ac:chgData name="Siniša Vuksan" userId="3af124f9-b8e7-46e3-9422-21ae1d17ac0b" providerId="ADAL" clId="{9757935C-A355-4974-848C-2660B515641D}" dt="2021-10-20T13:18:52.204" v="1237" actId="1076"/>
          <ac:picMkLst>
            <pc:docMk/>
            <pc:sldMk cId="200756692" sldId="511"/>
            <ac:picMk id="4" creationId="{1B2619D9-4F98-4A11-8FFE-57C7EB1F529A}"/>
          </ac:picMkLst>
        </pc:picChg>
      </pc:sldChg>
    </pc:docChg>
  </pc:docChgLst>
  <pc:docChgLst>
    <pc:chgData name="Siniša Vuksan" userId="3af124f9-b8e7-46e3-9422-21ae1d17ac0b" providerId="ADAL" clId="{D6F7B15F-22FF-425B-B979-1D15F7CB28F4}"/>
    <pc:docChg chg="undo custSel addSld delSld modSld sldOrd">
      <pc:chgData name="Siniša Vuksan" userId="3af124f9-b8e7-46e3-9422-21ae1d17ac0b" providerId="ADAL" clId="{D6F7B15F-22FF-425B-B979-1D15F7CB28F4}" dt="2021-08-30T11:34:13.661" v="3777" actId="114"/>
      <pc:docMkLst>
        <pc:docMk/>
      </pc:docMkLst>
      <pc:sldChg chg="modSp setBg">
        <pc:chgData name="Siniša Vuksan" userId="3af124f9-b8e7-46e3-9422-21ae1d17ac0b" providerId="ADAL" clId="{D6F7B15F-22FF-425B-B979-1D15F7CB28F4}" dt="2021-08-30T11:34:13.661" v="3777" actId="114"/>
        <pc:sldMkLst>
          <pc:docMk/>
          <pc:sldMk cId="1473559465" sldId="256"/>
        </pc:sldMkLst>
        <pc:spChg chg="mod">
          <ac:chgData name="Siniša Vuksan" userId="3af124f9-b8e7-46e3-9422-21ae1d17ac0b" providerId="ADAL" clId="{D6F7B15F-22FF-425B-B979-1D15F7CB28F4}" dt="2021-08-28T09:42:20.573" v="298" actId="20577"/>
          <ac:spMkLst>
            <pc:docMk/>
            <pc:sldMk cId="1473559465" sldId="256"/>
            <ac:spMk id="2" creationId="{B16DF7CC-7E41-46FD-AD7B-E6616659F8A6}"/>
          </ac:spMkLst>
        </pc:spChg>
        <pc:spChg chg="mod">
          <ac:chgData name="Siniša Vuksan" userId="3af124f9-b8e7-46e3-9422-21ae1d17ac0b" providerId="ADAL" clId="{D6F7B15F-22FF-425B-B979-1D15F7CB28F4}" dt="2021-08-30T11:34:13.661" v="3777" actId="114"/>
          <ac:spMkLst>
            <pc:docMk/>
            <pc:sldMk cId="1473559465" sldId="256"/>
            <ac:spMk id="3" creationId="{1DEA2198-4687-4966-8D99-48F3FDF0BDE4}"/>
          </ac:spMkLst>
        </pc:spChg>
        <pc:picChg chg="mod">
          <ac:chgData name="Siniša Vuksan" userId="3af124f9-b8e7-46e3-9422-21ae1d17ac0b" providerId="ADAL" clId="{D6F7B15F-22FF-425B-B979-1D15F7CB28F4}" dt="2021-08-28T09:41:39.201" v="284" actId="14826"/>
          <ac:picMkLst>
            <pc:docMk/>
            <pc:sldMk cId="1473559465" sldId="256"/>
            <ac:picMk id="4" creationId="{BBF4E359-F972-4AC7-A8E6-4578E918FA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46FCF-3BA7-4B9E-B149-E46969B18D67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0652-CE16-4532-AD0D-DF5ADB502D16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27283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043453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B0652-CE16-4532-AD0D-DF5ADB502D16}" type="slidenum">
              <a:rPr lang="hr-HR" smtClean="0"/>
              <a:pPr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959166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DD6CAB6-5441-4599-A8D4-D4E76FCB9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825DCF62-B398-476F-9E88-B213C1955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45F8648-0AC4-4D90-9871-5ABA9806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5B37978-18FC-48C9-B30D-5F0F720AE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C7BC8A0-2A16-423B-937E-095D605D7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4125973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D61DBCC-C971-45FA-9EA1-2C8AFDA7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60943C-33C2-45D4-A5A5-EF583CCD7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8A186C5B-2312-4523-8069-0C5E43F8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86D24B6-859D-4111-8E17-CDA0A75E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AAF0501D-A1E8-42A9-9581-0F1D54F9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8048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8BFF832B-F90F-441C-BDE6-073FC1A3A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06A0C9CD-0A0A-4A25-B9D6-1E8A9E7A6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93E8CBB-BFEA-4E4F-B868-DEC924AC8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445082C0-3A92-460B-8337-5853ABC69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3B84FC0-4278-48E5-AB5A-B85EE4912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10285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50DEE01-12F0-4218-A670-C0573716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F9F56EFB-BCAC-46F0-88BB-00213CA35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84A2E2C-61A4-4B17-AFDD-447C1ADD0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95E260F-3424-41EE-90DA-E09B6E5E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74E739F-0A00-481C-808E-8EA1982E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92237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BA38AEC-140B-41A3-83CE-EAD58C6E6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B5A20F4F-B3ED-400A-B24C-1414471F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0A1BAF0F-872D-4F6C-BD2B-535EA50C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08916E41-8E75-406C-9E68-20545033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A860865-0820-4D07-83EC-2DE12488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973444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F400A4-EF7A-4EB3-A50C-1C9D46C2C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A3658BF5-7FC4-486D-9D6E-F28EBAD3B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18176D8D-8622-4F6A-98A1-FFDB350BD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B8FF0E0-A96E-41FE-8994-7BC96C044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3A05D16-C556-48C5-898E-BBA993205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7A69F17-010E-4932-914B-A9E129DA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25202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D8C8E65-0D63-429D-904C-11EA3C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9E278DA-D9E4-4CA9-BB35-E2C1F552A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6E1C55E-3E0A-45CB-80B6-29B2B2CE0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F8B5F8F7-B6E9-4E20-A02C-0E072739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88C3C540-9CD0-4695-B133-5A9F34CA1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4675D49-A2C9-47F8-B658-A0B5BCC6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2D45190-C6E5-4B98-AF4C-670A83220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A928B831-D472-4E9B-BDF9-127C5B5B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564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F22DAB5-ECF8-4C8B-9284-9A768DDE5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9BDEFBF9-BFFE-4685-B8DB-08DF7832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48BDB420-698D-4FD6-9BCE-933C5BE5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A64B4EF5-3D49-46A7-867F-7BF38A2C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0437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18B522E8-94C3-497E-9515-2464F4EB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1E29E425-E355-4002-A1E9-FD1851CAD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5B217C31-9C02-48F3-A193-6E5B1187A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179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71662CF-0945-4F8D-A889-F95805BCB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CDE1B38E-C61F-4162-BEF8-2D1F3408A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05CB7DF-1634-4233-86F2-7AA36D2C3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FD8CCF68-592E-4973-B04C-64EC759C1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8DA68B31-02DF-406E-AC7D-302C7C71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1A17FC2-55A1-48B3-978B-33BD5398B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25095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ADC7390-C9D2-4513-A57A-C9A272CAD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B6F32F34-B611-4B3D-B052-D735148E3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E161115B-474D-4633-BABE-90D7E32B9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CD533EC9-5F15-4135-9402-DDB327BA8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1BE3D81E-FE89-411B-887D-0E513D11D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4EE1E0C0-36A8-4E85-8FC4-4E07C131D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6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83698655-B947-4CE6-9E56-FB3E567E4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46C3724C-2207-43DC-BC59-398DCF661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FB41622-4652-426C-8FBB-EE8B2A3408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C541F-3958-4ACD-9A42-0DEFED04E85B}" type="datetimeFigureOut">
              <a:rPr lang="hr-HR" smtClean="0"/>
              <a:pPr/>
              <a:t>2.2.2022.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A58F2BC-D5C8-49ED-8FB4-D39D29C814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1F7A62B-11DC-4C81-A486-6B7004460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FEBB-520E-4B38-8A41-A294780F0C4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5424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mp3"/><Relationship Id="rId6" Type="http://schemas.microsoft.com/office/2007/relationships/media" Target="../media/media9.mp3"/><Relationship Id="rId5" Type="http://schemas.openxmlformats.org/officeDocument/2006/relationships/image" Target="../media/image26.png"/><Relationship Id="rId4" Type="http://schemas.openxmlformats.org/officeDocument/2006/relationships/hyperlink" Target="https://www.e-sfera.hr/dodatni-digitalni-sadrzaji/37aa8b31-f7e6-40b6-ae01-e6669c1c8bb7/assets/audio/21_unit_6___lesson_1__exercise_5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ookwidgets.com/play/RCAKARY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microsoft.com/office/2007/relationships/media" Target="../media/media2.mp3"/><Relationship Id="rId3" Type="http://schemas.openxmlformats.org/officeDocument/2006/relationships/audio" Target="../media/media3.mp3"/><Relationship Id="rId7" Type="http://schemas.openxmlformats.org/officeDocument/2006/relationships/image" Target="../media/image7.jpeg"/><Relationship Id="rId12" Type="http://schemas.openxmlformats.org/officeDocument/2006/relationships/image" Target="../media/image11.png"/><Relationship Id="rId2" Type="http://schemas.openxmlformats.org/officeDocument/2006/relationships/audio" Target="../media/media2.mp3"/><Relationship Id="rId1" Type="http://schemas.openxmlformats.org/officeDocument/2006/relationships/audio" Target="../media/media1.m4a"/><Relationship Id="rId6" Type="http://schemas.openxmlformats.org/officeDocument/2006/relationships/image" Target="../media/image6.jpeg"/><Relationship Id="rId11" Type="http://schemas.microsoft.com/office/2007/relationships/media" Target="../media/media1.m4a"/><Relationship Id="rId5" Type="http://schemas.openxmlformats.org/officeDocument/2006/relationships/slideLayout" Target="../slideLayouts/slideLayout2.xml"/><Relationship Id="rId15" Type="http://schemas.microsoft.com/office/2007/relationships/media" Target="../media/media4.mp3"/><Relationship Id="rId10" Type="http://schemas.openxmlformats.org/officeDocument/2006/relationships/image" Target="../media/image10.png"/><Relationship Id="rId4" Type="http://schemas.openxmlformats.org/officeDocument/2006/relationships/audio" Target="../media/media4.mp3"/><Relationship Id="rId9" Type="http://schemas.openxmlformats.org/officeDocument/2006/relationships/image" Target="../media/image9.png"/><Relationship Id="rId14" Type="http://schemas.microsoft.com/office/2007/relationships/media" Target="../media/media3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media" Target="../media/media7.mp3"/><Relationship Id="rId3" Type="http://schemas.openxmlformats.org/officeDocument/2006/relationships/audio" Target="../media/media7.mp3"/><Relationship Id="rId7" Type="http://schemas.openxmlformats.org/officeDocument/2006/relationships/hyperlink" Target="http://www.mediacollege.com/" TargetMode="External"/><Relationship Id="rId12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audio" Target="../media/media5.mp3"/><Relationship Id="rId6" Type="http://schemas.openxmlformats.org/officeDocument/2006/relationships/hyperlink" Target="https://wordwall.net/resource/28001167" TargetMode="Externa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microsoft.com/office/2007/relationships/media" Target="../media/media5.mp3"/><Relationship Id="rId4" Type="http://schemas.openxmlformats.org/officeDocument/2006/relationships/audio" Target="../media/media8.mp3"/><Relationship Id="rId9" Type="http://schemas.openxmlformats.org/officeDocument/2006/relationships/image" Target="../media/image13.png"/><Relationship Id="rId14" Type="http://schemas.microsoft.com/office/2007/relationships/media" Target="../media/media8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-sfera.hr/dodatni-digitalni-sadrzaji/ad6bdda6-8715-4891-97c7-fc25b9bcab20/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hyperlink" Target="https://www.e-sfera.hr/dodatni-digitalni-sadrzaji/37aa8b31-f7e6-40b6-ae01-e6669c1c8bb7/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B16DF7CC-7E41-46FD-AD7B-E6616659F8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9123" y="1461636"/>
            <a:ext cx="8643937" cy="2387600"/>
          </a:xfrm>
        </p:spPr>
        <p:txBody>
          <a:bodyPr>
            <a:normAutofit/>
          </a:bodyPr>
          <a:lstStyle/>
          <a:p>
            <a:pPr algn="r"/>
            <a:r>
              <a:rPr lang="hr-HR" sz="4400" b="1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UNIT 6; 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/>
            </a:r>
            <a:b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</a:b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Lend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me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your</a:t>
            </a:r>
            <a:r>
              <a:rPr lang="hr-HR" sz="4400" b="1" u="sng" dirty="0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 </a:t>
            </a:r>
            <a:r>
              <a:rPr lang="hr-HR" sz="4400" b="1" u="sng" dirty="0" err="1">
                <a:solidFill>
                  <a:schemeClr val="accent2"/>
                </a:solidFill>
                <a:latin typeface="+mn-lt"/>
                <a:ea typeface="Cambria" panose="02040503050406030204" pitchFamily="18" charset="0"/>
              </a:rPr>
              <a:t>ear</a:t>
            </a:r>
            <a:endParaRPr lang="hr-HR" sz="4400" b="1" u="sng" dirty="0">
              <a:solidFill>
                <a:schemeClr val="accent2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DEA2198-4687-4966-8D99-48F3FDF0B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7863" y="3309756"/>
            <a:ext cx="7545197" cy="1655762"/>
          </a:xfrm>
        </p:spPr>
        <p:txBody>
          <a:bodyPr anchor="ctr" anchorCtr="0">
            <a:normAutofit/>
          </a:bodyPr>
          <a:lstStyle/>
          <a:p>
            <a:pPr algn="r"/>
            <a:r>
              <a:rPr lang="hr-HR" sz="4400" i="1" dirty="0" err="1">
                <a:ea typeface="Cambria" panose="02040503050406030204" pitchFamily="18" charset="0"/>
                <a:cs typeface="+mj-cs"/>
              </a:rPr>
              <a:t>Lesson</a:t>
            </a:r>
            <a:r>
              <a:rPr lang="hr-HR" sz="4400" i="1" dirty="0">
                <a:ea typeface="Cambria" panose="02040503050406030204" pitchFamily="18" charset="0"/>
                <a:cs typeface="+mj-cs"/>
              </a:rPr>
              <a:t> 1; </a:t>
            </a:r>
            <a:r>
              <a:rPr lang="hr-HR" sz="4400" dirty="0" err="1">
                <a:ea typeface="Cambria" panose="02040503050406030204" pitchFamily="18" charset="0"/>
                <a:cs typeface="+mj-cs"/>
              </a:rPr>
              <a:t>Listen</a:t>
            </a:r>
            <a:r>
              <a:rPr lang="hr-HR" sz="4400" dirty="0">
                <a:ea typeface="Cambria" panose="02040503050406030204" pitchFamily="18" charset="0"/>
                <a:cs typeface="+mj-cs"/>
              </a:rPr>
              <a:t>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BBF4E359-F972-4AC7-A8E6-4578E918FA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228" y="1265322"/>
            <a:ext cx="3112021" cy="441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9360" y="4581074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5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54" y="1"/>
            <a:ext cx="4840760" cy="6843506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42814" y="0"/>
            <a:ext cx="7362961" cy="68435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the sounds. Write numbers.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Poslušaj zvučni </a:t>
            </a:r>
            <a:r>
              <a:rPr lang="hr-HR" sz="2000" i="1" dirty="0" smtClean="0"/>
              <a:t>zapis. </a:t>
            </a:r>
            <a:r>
              <a:rPr lang="hr-HR" sz="2000" i="1" dirty="0" smtClean="0"/>
              <a:t>Ti</a:t>
            </a:r>
            <a:r>
              <a:rPr lang="hr-HR" sz="2000" i="1" dirty="0" smtClean="0"/>
              <a:t>jekom </a:t>
            </a:r>
            <a:r>
              <a:rPr lang="hr-HR" sz="2000" i="1" dirty="0"/>
              <a:t>slušanja upiši broj zvuka koji čuješ uz njegov odgovarajući opis u zadatku.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https://www.e-sfera.hr/dodatni-digitalni-sadrzaji/37aa8b31-f7e6-40b6-ae01-e6669c1c8bb7/assets/audio/21_unit_6___lesson_1__exercise_5.mp3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6513" y="3130594"/>
            <a:ext cx="7191375" cy="33528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23_Listen_SB_p_93_ex_05">
            <a:hlinkClick r:id="" action="ppaction://media"/>
            <a:extLst>
              <a:ext uri="{FF2B5EF4-FFF2-40B4-BE49-F238E27FC236}">
                <a16:creationId xmlns:a16="http://schemas.microsoft.com/office/drawing/2014/main" xmlns="" id="{F16391A5-0FA9-4F99-9F85-583623A546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1596175" y="720969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4D358E49-838A-4768-9CBE-4489D512464D}"/>
              </a:ext>
            </a:extLst>
          </p:cNvPr>
          <p:cNvSpPr txBox="1">
            <a:spLocks/>
          </p:cNvSpPr>
          <p:nvPr/>
        </p:nvSpPr>
        <p:spPr>
          <a:xfrm>
            <a:off x="3553276" y="596835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73AD4522-4C5E-4329-8196-B3A7784C8D66}"/>
              </a:ext>
            </a:extLst>
          </p:cNvPr>
          <p:cNvSpPr txBox="1">
            <a:spLocks/>
          </p:cNvSpPr>
          <p:nvPr/>
        </p:nvSpPr>
        <p:spPr>
          <a:xfrm>
            <a:off x="98035" y="489477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307FDA2E-93EE-4286-A8E8-6E432860A65B}"/>
              </a:ext>
            </a:extLst>
          </p:cNvPr>
          <p:cNvSpPr txBox="1">
            <a:spLocks/>
          </p:cNvSpPr>
          <p:nvPr/>
        </p:nvSpPr>
        <p:spPr>
          <a:xfrm>
            <a:off x="3553276" y="542106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6572958D-6DEC-4211-B27D-C6A4B47A80C2}"/>
              </a:ext>
            </a:extLst>
          </p:cNvPr>
          <p:cNvSpPr txBox="1">
            <a:spLocks/>
          </p:cNvSpPr>
          <p:nvPr/>
        </p:nvSpPr>
        <p:spPr>
          <a:xfrm>
            <a:off x="98035" y="406359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83D720BB-5ABC-43A1-9108-A0F880942D35}"/>
              </a:ext>
            </a:extLst>
          </p:cNvPr>
          <p:cNvSpPr txBox="1">
            <a:spLocks/>
          </p:cNvSpPr>
          <p:nvPr/>
        </p:nvSpPr>
        <p:spPr>
          <a:xfrm>
            <a:off x="98035" y="460038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5D08B21B-76CC-4D0B-8AC6-B93904614966}"/>
              </a:ext>
            </a:extLst>
          </p:cNvPr>
          <p:cNvSpPr txBox="1">
            <a:spLocks/>
          </p:cNvSpPr>
          <p:nvPr/>
        </p:nvSpPr>
        <p:spPr>
          <a:xfrm>
            <a:off x="3553276" y="516354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64833409-0450-41A6-90D6-AA5B9AC39800}"/>
              </a:ext>
            </a:extLst>
          </p:cNvPr>
          <p:cNvSpPr txBox="1">
            <a:spLocks/>
          </p:cNvSpPr>
          <p:nvPr/>
        </p:nvSpPr>
        <p:spPr>
          <a:xfrm>
            <a:off x="98035" y="543325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021919E8-C05F-4752-B018-D41A5EF97C67}"/>
              </a:ext>
            </a:extLst>
          </p:cNvPr>
          <p:cNvSpPr txBox="1">
            <a:spLocks/>
          </p:cNvSpPr>
          <p:nvPr/>
        </p:nvSpPr>
        <p:spPr>
          <a:xfrm>
            <a:off x="3553276" y="433968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1BD5AF62-C1B1-49C8-B31D-A6DAE9B426C0}"/>
              </a:ext>
            </a:extLst>
          </p:cNvPr>
          <p:cNvSpPr txBox="1">
            <a:spLocks/>
          </p:cNvSpPr>
          <p:nvPr/>
        </p:nvSpPr>
        <p:spPr>
          <a:xfrm>
            <a:off x="98035" y="433968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D4B99DB8-0668-4BF1-AFD8-85E700CA315D}"/>
              </a:ext>
            </a:extLst>
          </p:cNvPr>
          <p:cNvSpPr txBox="1">
            <a:spLocks/>
          </p:cNvSpPr>
          <p:nvPr/>
        </p:nvSpPr>
        <p:spPr>
          <a:xfrm>
            <a:off x="3553276" y="4073356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443FC626-252E-4734-9960-33C66458F974}"/>
              </a:ext>
            </a:extLst>
          </p:cNvPr>
          <p:cNvSpPr txBox="1">
            <a:spLocks/>
          </p:cNvSpPr>
          <p:nvPr/>
        </p:nvSpPr>
        <p:spPr>
          <a:xfrm>
            <a:off x="3553276" y="488698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xmlns="" id="{14B35C8A-79CB-4AF8-B162-7A3E38F3F510}"/>
              </a:ext>
            </a:extLst>
          </p:cNvPr>
          <p:cNvSpPr txBox="1">
            <a:spLocks/>
          </p:cNvSpPr>
          <p:nvPr/>
        </p:nvSpPr>
        <p:spPr>
          <a:xfrm>
            <a:off x="3553276" y="461184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xmlns="" id="{04B6425A-4BD4-4EA0-B085-3E69492C9510}"/>
              </a:ext>
            </a:extLst>
          </p:cNvPr>
          <p:cNvSpPr txBox="1">
            <a:spLocks/>
          </p:cNvSpPr>
          <p:nvPr/>
        </p:nvSpPr>
        <p:spPr>
          <a:xfrm>
            <a:off x="98035" y="570080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xmlns="" id="{EC2C0310-3277-43EF-9830-FFC3B131107F}"/>
              </a:ext>
            </a:extLst>
          </p:cNvPr>
          <p:cNvSpPr txBox="1">
            <a:spLocks/>
          </p:cNvSpPr>
          <p:nvPr/>
        </p:nvSpPr>
        <p:spPr>
          <a:xfrm>
            <a:off x="98035" y="516232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xmlns="" id="{2692B385-3B4E-485B-8B0C-EBE72C427C18}"/>
              </a:ext>
            </a:extLst>
          </p:cNvPr>
          <p:cNvSpPr txBox="1">
            <a:spLocks/>
          </p:cNvSpPr>
          <p:nvPr/>
        </p:nvSpPr>
        <p:spPr>
          <a:xfrm>
            <a:off x="3553276" y="5700805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xmlns="" id="{7958B630-40BF-46CA-BAC3-AA35306796EF}"/>
              </a:ext>
            </a:extLst>
          </p:cNvPr>
          <p:cNvSpPr txBox="1">
            <a:spLocks/>
          </p:cNvSpPr>
          <p:nvPr/>
        </p:nvSpPr>
        <p:spPr>
          <a:xfrm>
            <a:off x="98035" y="598177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4918596" y="2051538"/>
            <a:ext cx="7287179" cy="1079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of these sounds make you feel</a:t>
            </a:r>
            <a:r>
              <a:rPr lang="hr-HR" sz="2000" b="1" dirty="0"/>
              <a:t> </a:t>
            </a:r>
            <a:r>
              <a:rPr lang="en-US" sz="2000" b="1" dirty="0"/>
              <a:t>scared? Which of them irritate you?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Koji od navedenih zvukova su strašni, a koji te živciraju?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xmlns="" id="{7FBEB3BB-C8A6-4B89-9153-FA63381F0D73}"/>
              </a:ext>
            </a:extLst>
          </p:cNvPr>
          <p:cNvSpPr txBox="1">
            <a:spLocks/>
          </p:cNvSpPr>
          <p:nvPr/>
        </p:nvSpPr>
        <p:spPr>
          <a:xfrm>
            <a:off x="7726366" y="3130594"/>
            <a:ext cx="4479409" cy="3439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research and find at least 5 adjectives</a:t>
            </a:r>
            <a:r>
              <a:rPr lang="hr-HR" sz="2000" b="1" dirty="0"/>
              <a:t> </a:t>
            </a:r>
            <a:r>
              <a:rPr lang="en-US" sz="2000" b="1" dirty="0"/>
              <a:t>to describe pleasant and 5 to describe</a:t>
            </a:r>
            <a:r>
              <a:rPr lang="hr-HR" sz="2000" b="1" dirty="0"/>
              <a:t> </a:t>
            </a:r>
            <a:r>
              <a:rPr lang="en-US" sz="2000" b="1" dirty="0"/>
              <a:t>unpleasant sounds.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Pronađi pet pridjeva kojima se opisuje ugodne i pet pridjeva kojima se opisuje neugodne zvukove.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6513" y="1309313"/>
            <a:ext cx="4450519" cy="14449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3029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8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2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 build="p"/>
      <p:bldP spid="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54" y="1"/>
            <a:ext cx="4840760" cy="6843506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5188708" y="2465294"/>
            <a:ext cx="6655344" cy="4378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DID YOU KNOW? </a:t>
            </a:r>
            <a:r>
              <a:rPr lang="hr-HR" sz="2000" i="1" dirty="0"/>
              <a:t>Jeste li znali?</a:t>
            </a:r>
            <a:br>
              <a:rPr lang="hr-HR" sz="2000" i="1" dirty="0"/>
            </a:br>
            <a:r>
              <a:rPr lang="hr-HR" sz="2000" i="1" dirty="0"/>
              <a:t>Najčudnije glazbeno djelo je kompozicija 4’33” Johna </a:t>
            </a:r>
            <a:r>
              <a:rPr lang="hr-HR" sz="2000" i="1" dirty="0" err="1"/>
              <a:t>Cagea</a:t>
            </a:r>
            <a:r>
              <a:rPr lang="hr-HR" sz="2000" i="1" dirty="0"/>
              <a:t>. </a:t>
            </a:r>
            <a:br>
              <a:rPr lang="hr-HR" sz="2000" i="1" dirty="0"/>
            </a:br>
            <a:r>
              <a:rPr lang="hr-HR" sz="2000" i="1" dirty="0"/>
              <a:t>Prvi put je izvedena 1952. Ljudi koji su ju slušali nisu čuli ništa, ali </a:t>
            </a:r>
            <a:r>
              <a:rPr lang="hr-HR" sz="2000" i="1" dirty="0" err="1"/>
              <a:t>Cage</a:t>
            </a:r>
            <a:r>
              <a:rPr lang="hr-HR" sz="2000" i="1" dirty="0"/>
              <a:t> tvrdi </a:t>
            </a:r>
            <a:r>
              <a:rPr lang="hr-HR" sz="2000" i="1" dirty="0" smtClean="0"/>
              <a:t>da je </a:t>
            </a:r>
            <a:r>
              <a:rPr lang="hr-HR" sz="2000" i="1" dirty="0"/>
              <a:t>fokus na ambijentalnom zvuku tj. na odsutnosti namjernih zvukova. Glazbeni časopis </a:t>
            </a:r>
            <a:r>
              <a:rPr lang="hr-HR" sz="2000" i="1" dirty="0" err="1"/>
              <a:t>Gramophone</a:t>
            </a:r>
            <a:r>
              <a:rPr lang="hr-HR" sz="2000" i="1" dirty="0"/>
              <a:t> je objavio recenziju ovog djela 2011. Članak je imao naslov, ali umjesto pisane kritike ispod naslova se nalazi prazni stupac.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7948" y="1745353"/>
            <a:ext cx="4616970" cy="33528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124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54" y="1"/>
            <a:ext cx="4840760" cy="6843506"/>
          </a:xfrm>
          <a:prstGeom prst="rect">
            <a:avLst/>
          </a:prstGeom>
        </p:spPr>
      </p:pic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xmlns="" id="{18D82BDB-F54C-46C6-B586-9C1FA95A5370}"/>
              </a:ext>
            </a:extLst>
          </p:cNvPr>
          <p:cNvSpPr txBox="1">
            <a:spLocks/>
          </p:cNvSpPr>
          <p:nvPr/>
        </p:nvSpPr>
        <p:spPr>
          <a:xfrm>
            <a:off x="6866966" y="1461543"/>
            <a:ext cx="5038164" cy="4197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Kad nešto treba biti tajna kažemo da je to </a:t>
            </a:r>
            <a:r>
              <a:rPr lang="hr-HR" sz="2000" b="1" i="1" dirty="0" err="1"/>
              <a:t>hush-hush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 je na nekom mjestu izuzetno tiho koristit ćemo izraz </a:t>
            </a:r>
            <a:r>
              <a:rPr lang="hr-HR" sz="2000" b="1" i="1" dirty="0" err="1"/>
              <a:t>can</a:t>
            </a:r>
            <a:r>
              <a:rPr lang="hr-HR" sz="2000" b="1" i="1" dirty="0"/>
              <a:t> </a:t>
            </a:r>
            <a:r>
              <a:rPr lang="hr-HR" sz="2000" b="1" i="1" dirty="0" err="1"/>
              <a:t>hear</a:t>
            </a:r>
            <a:r>
              <a:rPr lang="hr-HR" sz="2000" b="1" i="1" dirty="0"/>
              <a:t> a pin drop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 si okružen mnoštvom zvukova kažemo da ne možemo čuti niti vlastite misli tj. </a:t>
            </a:r>
            <a:r>
              <a:rPr lang="hr-HR" sz="2000" b="1" i="1" dirty="0" err="1"/>
              <a:t>can’t</a:t>
            </a:r>
            <a:r>
              <a:rPr lang="hr-HR" sz="2000" b="1" i="1" dirty="0"/>
              <a:t> </a:t>
            </a:r>
            <a:r>
              <a:rPr lang="hr-HR" sz="2000" b="1" i="1" dirty="0" err="1"/>
              <a:t>hear</a:t>
            </a:r>
            <a:r>
              <a:rPr lang="hr-HR" sz="2000" b="1" i="1" dirty="0"/>
              <a:t> </a:t>
            </a:r>
            <a:r>
              <a:rPr lang="hr-HR" sz="2000" b="1" i="1" dirty="0" err="1"/>
              <a:t>yourself</a:t>
            </a:r>
            <a:r>
              <a:rPr lang="hr-HR" sz="2000" b="1" i="1" dirty="0"/>
              <a:t> </a:t>
            </a:r>
            <a:r>
              <a:rPr lang="hr-HR" sz="2000" b="1" i="1" dirty="0" err="1"/>
              <a:t>think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Kad sviraš glazbu izuzetno </a:t>
            </a:r>
            <a:r>
              <a:rPr lang="hr-HR" sz="2000" i="1" dirty="0" smtClean="0"/>
              <a:t>glasno, </a:t>
            </a:r>
            <a:r>
              <a:rPr lang="hr-HR" sz="2000" i="1" dirty="0"/>
              <a:t>ti ju sviraš </a:t>
            </a:r>
            <a:r>
              <a:rPr lang="hr-HR" sz="2000" b="1" i="1" dirty="0"/>
              <a:t>(at) </a:t>
            </a:r>
            <a:r>
              <a:rPr lang="hr-HR" sz="2000" b="1" i="1" dirty="0" err="1"/>
              <a:t>full</a:t>
            </a:r>
            <a:r>
              <a:rPr lang="hr-HR" sz="2000" b="1" i="1" dirty="0"/>
              <a:t> </a:t>
            </a:r>
            <a:r>
              <a:rPr lang="hr-HR" sz="2000" b="1" i="1" dirty="0" err="1"/>
              <a:t>blast</a:t>
            </a:r>
            <a:r>
              <a:rPr lang="hr-HR" sz="2000" b="1" i="1" dirty="0"/>
              <a:t>.</a:t>
            </a:r>
            <a:r>
              <a:rPr lang="hr-HR" sz="2000" i="1" dirty="0"/>
              <a:t> </a:t>
            </a:r>
          </a:p>
          <a:p>
            <a:pPr marL="0" indent="0">
              <a:buNone/>
            </a:pPr>
            <a:r>
              <a:rPr lang="hr-HR" sz="2000" i="1" dirty="0"/>
              <a:t>Ako je netko egoističan i pun sebe kažemo da ta osoba </a:t>
            </a:r>
            <a:r>
              <a:rPr lang="hr-HR" sz="2000" b="1" i="1" dirty="0" err="1"/>
              <a:t>loves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sound</a:t>
            </a:r>
            <a:r>
              <a:rPr lang="hr-HR" sz="2000" b="1" i="1" dirty="0"/>
              <a:t>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his</a:t>
            </a:r>
            <a:r>
              <a:rPr lang="hr-HR" sz="2000" b="1" i="1" dirty="0"/>
              <a:t>/</a:t>
            </a:r>
            <a:r>
              <a:rPr lang="hr-HR" sz="2000" b="1" i="1" dirty="0" err="1"/>
              <a:t>her</a:t>
            </a:r>
            <a:r>
              <a:rPr lang="hr-HR" sz="2000" b="1" i="1" dirty="0"/>
              <a:t> </a:t>
            </a:r>
            <a:r>
              <a:rPr lang="hr-HR" sz="2000" b="1" i="1" dirty="0" err="1"/>
              <a:t>voice</a:t>
            </a:r>
            <a:r>
              <a:rPr lang="hr-HR" sz="2000" i="1" dirty="0"/>
              <a:t>.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xmlns="" id="{8A17EEA3-FF03-42E3-A77C-3FEBAAC01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63207" y="1468789"/>
            <a:ext cx="4453231" cy="39204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ECE7C9E8-A801-4D9C-AB1D-CB3DB147E00B}"/>
              </a:ext>
            </a:extLst>
          </p:cNvPr>
          <p:cNvSpPr txBox="1">
            <a:spLocks/>
          </p:cNvSpPr>
          <p:nvPr/>
        </p:nvSpPr>
        <p:spPr>
          <a:xfrm>
            <a:off x="4929118" y="5896708"/>
            <a:ext cx="7225676" cy="1241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learnt</a:t>
            </a:r>
            <a:r>
              <a:rPr lang="hr-HR" sz="2000" b="1" dirty="0"/>
              <a:t>. </a:t>
            </a:r>
            <a:r>
              <a:rPr lang="hr-HR" sz="2000" i="1" dirty="0"/>
              <a:t>Provjeri što si naučio: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https://www.bookwidgets.com/play/RCAKARY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xmlns="" val="179236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012" y="-976"/>
            <a:ext cx="4832675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48753" y="941387"/>
            <a:ext cx="9620440" cy="57075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253875"/>
            <a:ext cx="7348313" cy="6274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Fill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gaps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below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</a:t>
            </a:r>
            <a:r>
              <a:rPr lang="hr-HR" sz="2000" i="1" dirty="0" smtClean="0"/>
              <a:t>rečenice </a:t>
            </a:r>
            <a:r>
              <a:rPr lang="hr-HR" sz="2000" i="1" dirty="0"/>
              <a:t>ponuđenim riječima.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8026164" y="2113521"/>
            <a:ext cx="2059130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snoring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xmlns="" id="{6CC42019-C77C-489B-97E9-DA2D43F21BE6}"/>
              </a:ext>
            </a:extLst>
          </p:cNvPr>
          <p:cNvSpPr txBox="1">
            <a:spLocks/>
          </p:cNvSpPr>
          <p:nvPr/>
        </p:nvSpPr>
        <p:spPr>
          <a:xfrm>
            <a:off x="3836893" y="2804288"/>
            <a:ext cx="2088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slurping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xmlns="" id="{D907E99D-3E4E-4CCB-B03A-1DB8330CB72B}"/>
              </a:ext>
            </a:extLst>
          </p:cNvPr>
          <p:cNvSpPr txBox="1">
            <a:spLocks/>
          </p:cNvSpPr>
          <p:nvPr/>
        </p:nvSpPr>
        <p:spPr>
          <a:xfrm>
            <a:off x="7153834" y="3133527"/>
            <a:ext cx="2088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chewing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xmlns="" id="{E9BE2AD5-BC2A-46D3-843F-E72FCB8BBEB4}"/>
              </a:ext>
            </a:extLst>
          </p:cNvPr>
          <p:cNvSpPr txBox="1">
            <a:spLocks/>
          </p:cNvSpPr>
          <p:nvPr/>
        </p:nvSpPr>
        <p:spPr>
          <a:xfrm>
            <a:off x="4975412" y="3804133"/>
            <a:ext cx="21784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honking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xmlns="" id="{A6E7669F-D5DF-4624-AAC3-05AF760D42FC}"/>
              </a:ext>
            </a:extLst>
          </p:cNvPr>
          <p:cNvSpPr txBox="1">
            <a:spLocks/>
          </p:cNvSpPr>
          <p:nvPr/>
        </p:nvSpPr>
        <p:spPr>
          <a:xfrm>
            <a:off x="2635624" y="4511088"/>
            <a:ext cx="21905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squeaking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xmlns="" id="{7F76C991-7773-45B4-87C0-85EB04204440}"/>
              </a:ext>
            </a:extLst>
          </p:cNvPr>
          <p:cNvSpPr txBox="1">
            <a:spLocks/>
          </p:cNvSpPr>
          <p:nvPr/>
        </p:nvSpPr>
        <p:spPr>
          <a:xfrm>
            <a:off x="5432611" y="4839838"/>
            <a:ext cx="2088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clicking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xmlns="" id="{6CB6A3AE-847D-4F48-BCBE-5E3CA2F15D78}"/>
              </a:ext>
            </a:extLst>
          </p:cNvPr>
          <p:cNvSpPr txBox="1">
            <a:spLocks/>
          </p:cNvSpPr>
          <p:nvPr/>
        </p:nvSpPr>
        <p:spPr>
          <a:xfrm>
            <a:off x="4634752" y="5518385"/>
            <a:ext cx="2178421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hiccupping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3B12F704-1894-4092-BB6F-5F23F631020C}"/>
              </a:ext>
            </a:extLst>
          </p:cNvPr>
          <p:cNvSpPr txBox="1">
            <a:spLocks/>
          </p:cNvSpPr>
          <p:nvPr/>
        </p:nvSpPr>
        <p:spPr>
          <a:xfrm>
            <a:off x="5104051" y="5850327"/>
            <a:ext cx="208877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roar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98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9" grpId="0"/>
      <p:bldP spid="30" grpId="0"/>
      <p:bldP spid="31" grpId="0"/>
      <p:bldP spid="32" grpId="0"/>
      <p:bldP spid="33" grpId="0"/>
      <p:bldP spid="34" grpId="0"/>
      <p:bldP spid="35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78" y="0"/>
            <a:ext cx="4834127" cy="6857999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4844605" y="502026"/>
            <a:ext cx="6999447" cy="6502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photo of Oxford Street in London. What sounds could you hear if you were there?</a:t>
            </a:r>
            <a:r>
              <a:rPr lang="hr-HR" sz="2000" b="1" dirty="0"/>
              <a:t> </a:t>
            </a:r>
            <a:r>
              <a:rPr lang="hr-HR" sz="2000" i="1" dirty="0"/>
              <a:t>Pogledaj fotografiju Oxford ulice u Londonu. Koje </a:t>
            </a:r>
            <a:r>
              <a:rPr lang="hr-HR" sz="2000" i="1" dirty="0" smtClean="0"/>
              <a:t>zvukove bi mogao čuti da si tamo?</a:t>
            </a:r>
            <a:endParaRPr lang="hr-HR" sz="2000" i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47948" y="1497107"/>
            <a:ext cx="11503866" cy="43032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8408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24" y="-3858"/>
            <a:ext cx="4832857" cy="6861858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3737" y="285664"/>
            <a:ext cx="7317201" cy="6861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sentences with the photos.</a:t>
            </a:r>
            <a:r>
              <a:rPr lang="hr-HR" sz="2000" b="1" dirty="0"/>
              <a:t> </a:t>
            </a:r>
            <a:r>
              <a:rPr lang="en-US" sz="2000" b="1" dirty="0"/>
              <a:t>Change the bold part of the sentence</a:t>
            </a:r>
            <a:r>
              <a:rPr lang="hr-HR" sz="2000" b="1" dirty="0"/>
              <a:t> </a:t>
            </a:r>
            <a:r>
              <a:rPr lang="en-US" sz="2000" b="1" dirty="0"/>
              <a:t>– use the idioms from page 93 in your</a:t>
            </a:r>
            <a:r>
              <a:rPr lang="hr-HR" sz="2000" b="1" dirty="0"/>
              <a:t> </a:t>
            </a:r>
            <a:r>
              <a:rPr lang="en-US" sz="2000" b="1" dirty="0"/>
              <a:t>textbook.</a:t>
            </a:r>
            <a:r>
              <a:rPr lang="hr-HR" sz="2000" b="1" dirty="0"/>
              <a:t> </a:t>
            </a:r>
            <a:r>
              <a:rPr lang="hr-HR" sz="2000" i="1" dirty="0"/>
              <a:t>Poveži fotografije </a:t>
            </a:r>
            <a:r>
              <a:rPr lang="hr-HR" sz="2000" i="1" dirty="0" smtClean="0"/>
              <a:t>s </a:t>
            </a:r>
            <a:r>
              <a:rPr lang="hr-HR" sz="2000" i="1" dirty="0"/>
              <a:t>rečenicama. Podebljanu riječ zamijeni </a:t>
            </a:r>
            <a:r>
              <a:rPr lang="hr-HR" sz="2000" i="1" dirty="0" smtClean="0"/>
              <a:t>idiomom. </a:t>
            </a: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BD27CF50-1D5A-4213-9C4D-0ED4E94F5CE1}"/>
              </a:ext>
            </a:extLst>
          </p:cNvPr>
          <p:cNvSpPr txBox="1">
            <a:spLocks/>
          </p:cNvSpPr>
          <p:nvPr/>
        </p:nvSpPr>
        <p:spPr>
          <a:xfrm>
            <a:off x="4823738" y="0"/>
            <a:ext cx="6926432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xmlns="" id="{6FFE24D0-388A-4689-99F2-3E56360F9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05435" y="1260867"/>
            <a:ext cx="11286565" cy="55971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xmlns="" id="{62E97236-BD14-48B0-9459-C7D7F5E9D591}"/>
              </a:ext>
            </a:extLst>
          </p:cNvPr>
          <p:cNvSpPr txBox="1">
            <a:spLocks/>
          </p:cNvSpPr>
          <p:nvPr/>
        </p:nvSpPr>
        <p:spPr>
          <a:xfrm>
            <a:off x="8144099" y="187359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xmlns="" id="{918BB2C1-309C-49C0-86A0-529CDF643E6E}"/>
              </a:ext>
            </a:extLst>
          </p:cNvPr>
          <p:cNvSpPr txBox="1">
            <a:spLocks/>
          </p:cNvSpPr>
          <p:nvPr/>
        </p:nvSpPr>
        <p:spPr>
          <a:xfrm>
            <a:off x="1942848" y="2469310"/>
            <a:ext cx="1861406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hush-hush</a:t>
            </a:r>
            <a:endParaRPr lang="hr-HR" sz="16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EB85B309-49A8-4DD2-A501-002597422B54}"/>
              </a:ext>
            </a:extLst>
          </p:cNvPr>
          <p:cNvSpPr txBox="1">
            <a:spLocks/>
          </p:cNvSpPr>
          <p:nvPr/>
        </p:nvSpPr>
        <p:spPr>
          <a:xfrm>
            <a:off x="531352" y="510898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xmlns="" id="{9BDCC7C6-0729-409E-90F9-CA8895028057}"/>
              </a:ext>
            </a:extLst>
          </p:cNvPr>
          <p:cNvSpPr txBox="1">
            <a:spLocks/>
          </p:cNvSpPr>
          <p:nvPr/>
        </p:nvSpPr>
        <p:spPr>
          <a:xfrm>
            <a:off x="1424697" y="2903067"/>
            <a:ext cx="2919383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i="1" dirty="0" err="1">
                <a:solidFill>
                  <a:srgbClr val="FF0000"/>
                </a:solidFill>
              </a:rPr>
              <a:t>loves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the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sound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of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his</a:t>
            </a:r>
            <a:r>
              <a:rPr lang="hr-HR" sz="1400" i="1" dirty="0">
                <a:solidFill>
                  <a:srgbClr val="FF0000"/>
                </a:solidFill>
              </a:rPr>
              <a:t> </a:t>
            </a:r>
            <a:r>
              <a:rPr lang="hr-HR" sz="1400" i="1" dirty="0" err="1">
                <a:solidFill>
                  <a:srgbClr val="FF0000"/>
                </a:solidFill>
              </a:rPr>
              <a:t>voice</a:t>
            </a:r>
            <a:endParaRPr lang="hr-HR" sz="14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BD1E0D7A-E06B-418E-83F8-D175CCE89D7A}"/>
              </a:ext>
            </a:extLst>
          </p:cNvPr>
          <p:cNvSpPr txBox="1">
            <a:spLocks/>
          </p:cNvSpPr>
          <p:nvPr/>
        </p:nvSpPr>
        <p:spPr>
          <a:xfrm>
            <a:off x="4370975" y="648054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B8D710F0-5064-4464-9AB1-433356352594}"/>
              </a:ext>
            </a:extLst>
          </p:cNvPr>
          <p:cNvSpPr txBox="1">
            <a:spLocks/>
          </p:cNvSpPr>
          <p:nvPr/>
        </p:nvSpPr>
        <p:spPr>
          <a:xfrm>
            <a:off x="2565257" y="3423213"/>
            <a:ext cx="2697322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i="1" dirty="0" err="1">
                <a:solidFill>
                  <a:srgbClr val="FF0000"/>
                </a:solidFill>
              </a:rPr>
              <a:t>can</a:t>
            </a:r>
            <a:r>
              <a:rPr lang="hr-HR" sz="1600" i="1" dirty="0">
                <a:solidFill>
                  <a:srgbClr val="FF0000"/>
                </a:solidFill>
              </a:rPr>
              <a:t> </a:t>
            </a:r>
            <a:r>
              <a:rPr lang="hr-HR" sz="1600" i="1" dirty="0" err="1">
                <a:solidFill>
                  <a:srgbClr val="FF0000"/>
                </a:solidFill>
              </a:rPr>
              <a:t>hear</a:t>
            </a:r>
            <a:r>
              <a:rPr lang="hr-HR" sz="1600" i="1" dirty="0">
                <a:solidFill>
                  <a:srgbClr val="FF0000"/>
                </a:solidFill>
              </a:rPr>
              <a:t> a pin-drop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F859A308-CF1B-4802-B936-4FA483A54A27}"/>
              </a:ext>
            </a:extLst>
          </p:cNvPr>
          <p:cNvSpPr txBox="1">
            <a:spLocks/>
          </p:cNvSpPr>
          <p:nvPr/>
        </p:nvSpPr>
        <p:spPr>
          <a:xfrm>
            <a:off x="8135134" y="448637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xmlns="" id="{4C7BA2F1-A04F-40A5-9A0B-C7146F2384A3}"/>
              </a:ext>
            </a:extLst>
          </p:cNvPr>
          <p:cNvSpPr txBox="1">
            <a:spLocks/>
          </p:cNvSpPr>
          <p:nvPr/>
        </p:nvSpPr>
        <p:spPr>
          <a:xfrm>
            <a:off x="2753670" y="4059434"/>
            <a:ext cx="2172887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 err="1">
                <a:solidFill>
                  <a:srgbClr val="FF0000"/>
                </a:solidFill>
              </a:rPr>
              <a:t>himself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think</a:t>
            </a:r>
            <a:endParaRPr lang="hr-HR" sz="18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xmlns="" id="{5510CE2E-06EA-475E-B608-CB24E7399B36}"/>
              </a:ext>
            </a:extLst>
          </p:cNvPr>
          <p:cNvSpPr txBox="1">
            <a:spLocks/>
          </p:cNvSpPr>
          <p:nvPr/>
        </p:nvSpPr>
        <p:spPr>
          <a:xfrm>
            <a:off x="4367259" y="387187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xmlns="" id="{A2A9A21E-2434-4AD7-8812-05036A9EE4BB}"/>
              </a:ext>
            </a:extLst>
          </p:cNvPr>
          <p:cNvSpPr txBox="1">
            <a:spLocks/>
          </p:cNvSpPr>
          <p:nvPr/>
        </p:nvSpPr>
        <p:spPr>
          <a:xfrm>
            <a:off x="3255153" y="461583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at </a:t>
            </a:r>
            <a:r>
              <a:rPr lang="hr-HR" sz="1800" i="1" dirty="0" err="1">
                <a:solidFill>
                  <a:srgbClr val="FF0000"/>
                </a:solidFill>
              </a:rPr>
              <a:t>full</a:t>
            </a:r>
            <a:r>
              <a:rPr lang="hr-HR" sz="1800" i="1" dirty="0">
                <a:solidFill>
                  <a:srgbClr val="FF0000"/>
                </a:solidFill>
              </a:rPr>
              <a:t> </a:t>
            </a:r>
            <a:r>
              <a:rPr lang="hr-HR" sz="1800" i="1" dirty="0" err="1">
                <a:solidFill>
                  <a:srgbClr val="FF0000"/>
                </a:solidFill>
              </a:rPr>
              <a:t>blast</a:t>
            </a:r>
            <a:endParaRPr lang="hr-HR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64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5692588" y="2268070"/>
            <a:ext cx="6435007" cy="4823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P for pleasant sounds and U for the</a:t>
            </a:r>
            <a:r>
              <a:rPr lang="hr-HR" sz="2000" b="1" dirty="0"/>
              <a:t> </a:t>
            </a:r>
            <a:r>
              <a:rPr lang="en-US" sz="2000" b="1" dirty="0"/>
              <a:t>unpleasant ones.</a:t>
            </a:r>
            <a:r>
              <a:rPr lang="hr-HR" sz="2000" b="1" dirty="0"/>
              <a:t> </a:t>
            </a:r>
            <a:r>
              <a:rPr lang="hr-HR" sz="2000" i="1" dirty="0"/>
              <a:t>Zapiši slovo P pored ugodnih zvukova i U pored neugodnih zvukova.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165" y="-12399"/>
            <a:ext cx="4838873" cy="687039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62707" y="253093"/>
            <a:ext cx="5141622" cy="49840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xmlns="" id="{345BCCBB-D525-426A-97AD-4B91B60741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62708" y="5585148"/>
            <a:ext cx="5141622" cy="7089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C6EFA3A0-2AD7-4899-8324-9C16FA768FB8}"/>
              </a:ext>
            </a:extLst>
          </p:cNvPr>
          <p:cNvSpPr txBox="1">
            <a:spLocks/>
          </p:cNvSpPr>
          <p:nvPr/>
        </p:nvSpPr>
        <p:spPr>
          <a:xfrm>
            <a:off x="5692588" y="5431922"/>
            <a:ext cx="6034892" cy="6258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about ASMR videos?</a:t>
            </a:r>
            <a:r>
              <a:rPr lang="hr-HR" sz="2000" b="1" dirty="0"/>
              <a:t> </a:t>
            </a:r>
            <a:r>
              <a:rPr lang="en-US" sz="2000" b="1" dirty="0"/>
              <a:t>Do research and discuss it in class.</a:t>
            </a:r>
            <a:r>
              <a:rPr lang="hr-HR" sz="2000" b="1" dirty="0"/>
              <a:t> </a:t>
            </a:r>
            <a:r>
              <a:rPr lang="hr-HR" sz="2000" i="1" dirty="0"/>
              <a:t>Što smatraš o ASMR video zapisima? Istraži!</a:t>
            </a:r>
          </a:p>
        </p:txBody>
      </p:sp>
    </p:spTree>
    <p:extLst>
      <p:ext uri="{BB962C8B-B14F-4D97-AF65-F5344CB8AC3E}">
        <p14:creationId xmlns:p14="http://schemas.microsoft.com/office/powerpoint/2010/main" xmlns="" val="158059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640971" y="756895"/>
            <a:ext cx="3754991" cy="534421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03724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</a:t>
            </a:r>
            <a:r>
              <a:rPr lang="hr-HR" sz="2000" i="1" dirty="0" smtClean="0"/>
              <a:t>petu temu</a:t>
            </a:r>
            <a:r>
              <a:rPr lang="hr-HR" sz="2000" i="1" dirty="0"/>
              <a:t>, danas krećemo na UNIT 6, šestu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FOOTSTEPS 4</a:t>
            </a:r>
            <a:r>
              <a:rPr lang="hr-HR" sz="2000" i="1" dirty="0"/>
              <a:t> na 90. i 91. stranici. I na početku ove teme </a:t>
            </a:r>
            <a:r>
              <a:rPr lang="hr-HR" sz="2000" i="1" dirty="0" smtClean="0"/>
              <a:t>nalazi se</a:t>
            </a:r>
            <a:r>
              <a:rPr lang="hr-HR" sz="2000" i="1" dirty="0" smtClean="0"/>
              <a:t> </a:t>
            </a:r>
            <a:r>
              <a:rPr lang="hr-HR" sz="2000" i="1" dirty="0" err="1" smtClean="0"/>
              <a:t>dvolistica</a:t>
            </a:r>
            <a:r>
              <a:rPr lang="hr-HR" sz="2000" i="1" dirty="0" smtClean="0"/>
              <a:t>, </a:t>
            </a:r>
            <a:r>
              <a:rPr lang="hr-HR" sz="2000" i="1" dirty="0"/>
              <a:t>gdje </a:t>
            </a:r>
            <a:r>
              <a:rPr lang="hr-HR" sz="2000" i="1" dirty="0" smtClean="0"/>
              <a:t>je </a:t>
            </a:r>
            <a:r>
              <a:rPr lang="hr-HR" sz="2000" i="1" dirty="0"/>
              <a:t>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LEND ME YOUR EAR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</a:t>
            </a:r>
            <a:r>
              <a:rPr lang="hr-HR" sz="2000" i="1" dirty="0" smtClean="0"/>
              <a:t>doznaj</a:t>
            </a:r>
            <a:r>
              <a:rPr lang="hr-HR" sz="2000" i="1" dirty="0" smtClean="0"/>
              <a:t> </a:t>
            </a:r>
            <a:r>
              <a:rPr lang="hr-HR" sz="2000" i="1" dirty="0"/>
              <a:t>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59448" y="756895"/>
            <a:ext cx="3800327" cy="534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217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48329" y="1524000"/>
            <a:ext cx="6620822" cy="4999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Što se tiče jezičnih sadržaja – </a:t>
            </a:r>
            <a:br>
              <a:rPr lang="hr-HR" sz="2000" i="1" dirty="0"/>
            </a:br>
            <a:r>
              <a:rPr lang="hr-HR" sz="2000" i="1" dirty="0"/>
              <a:t>ponovit ćeš i proširiti znanje o kondicionalima i upravnom i neupravnom govoru.</a:t>
            </a:r>
          </a:p>
          <a:p>
            <a:pPr marL="0" lvl="0" indent="0" algn="ctr">
              <a:buNone/>
            </a:pPr>
            <a:r>
              <a:rPr lang="hr-HR" sz="2000" i="1" dirty="0"/>
              <a:t>Ponovit ćeš i proširiti riječi vezane uz zvukove, </a:t>
            </a:r>
            <a:r>
              <a:rPr lang="hr-HR" sz="2000" i="1" dirty="0" err="1"/>
              <a:t>emotikone</a:t>
            </a:r>
            <a:r>
              <a:rPr lang="hr-HR" sz="2000" i="1" dirty="0"/>
              <a:t> i jezik tijela. </a:t>
            </a:r>
          </a:p>
          <a:p>
            <a:pPr marL="0" lvl="0" indent="0" algn="ctr">
              <a:buNone/>
            </a:pPr>
            <a:r>
              <a:rPr lang="hr-HR" sz="2000" i="1" dirty="0"/>
              <a:t>Čitat ćeš i slušati o radiju i analizirati radijski program, slušat ćeš i govoriti o jeziku tijela, te ćeš naučiti napisati vijest.</a:t>
            </a:r>
          </a:p>
          <a:p>
            <a:pPr marL="0" lvl="0" indent="0" algn="ctr">
              <a:buNone/>
            </a:pPr>
            <a:r>
              <a:rPr lang="hr-HR" sz="2000" i="1" dirty="0"/>
              <a:t>Promišljat ćeš o verbalnoj i neverbalnoj komunikaciji i medijima.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443373" y="809470"/>
            <a:ext cx="3725552" cy="5239058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15200" y="7639"/>
            <a:ext cx="4888894" cy="687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767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xmlns="" id="{EDF59241-2CE4-426D-85AF-05A14B871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6141" y="3233942"/>
            <a:ext cx="6655779" cy="443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di izvornu sliku">
            <a:extLst>
              <a:ext uri="{FF2B5EF4-FFF2-40B4-BE49-F238E27FC236}">
                <a16:creationId xmlns:a16="http://schemas.microsoft.com/office/drawing/2014/main" xmlns="" id="{3E4F133D-7198-4AB9-8AAA-576089CD6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230" y="-527538"/>
            <a:ext cx="3118338" cy="311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xmlns="" id="{BDE8C6E7-E3B7-43BB-A203-188A7772E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6508" y="1899138"/>
            <a:ext cx="4958862" cy="495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xmlns="" id="{2F53B24F-5669-44E9-973B-719B42ECD9F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39306" y="1899138"/>
            <a:ext cx="3819525" cy="2181225"/>
          </a:xfrm>
          <a:prstGeom prst="rect">
            <a:avLst/>
          </a:prstGeom>
        </p:spPr>
      </p:pic>
      <p:pic>
        <p:nvPicPr>
          <p:cNvPr id="1036" name="Picture 12" descr="Vidi izvornu sliku">
            <a:extLst>
              <a:ext uri="{FF2B5EF4-FFF2-40B4-BE49-F238E27FC236}">
                <a16:creationId xmlns:a16="http://schemas.microsoft.com/office/drawing/2014/main" xmlns="" id="{556BA16E-CFD8-44D9-A0CF-59BB80FE7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30881" flipH="1">
            <a:off x="7732610" y="-320565"/>
            <a:ext cx="3905032" cy="443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BA556197-B0CF-4C66-9483-CE5D240F656B}"/>
              </a:ext>
            </a:extLst>
          </p:cNvPr>
          <p:cNvSpPr txBox="1">
            <a:spLocks/>
          </p:cNvSpPr>
          <p:nvPr/>
        </p:nvSpPr>
        <p:spPr>
          <a:xfrm>
            <a:off x="3235569" y="0"/>
            <a:ext cx="4304600" cy="7302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these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Što vidiš na fotografijama?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sounds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produce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i="1" dirty="0"/>
              <a:t>Kakve zvukove ovi predmeti mogu proizvesti?</a:t>
            </a:r>
          </a:p>
          <a:p>
            <a:pPr marL="0" indent="0" algn="ctr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movie</a:t>
            </a:r>
            <a:r>
              <a:rPr lang="hr-HR" sz="2000" b="1" dirty="0"/>
              <a:t> </a:t>
            </a:r>
            <a:r>
              <a:rPr lang="hr-HR" sz="2000" b="1" dirty="0" err="1"/>
              <a:t>sounds</a:t>
            </a:r>
            <a:r>
              <a:rPr lang="hr-HR" sz="2000" b="1" dirty="0"/>
              <a:t> do </a:t>
            </a: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imitate</a:t>
            </a:r>
            <a:r>
              <a:rPr lang="hr-HR" sz="2000" b="1" dirty="0"/>
              <a:t>? 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>Koje zvukove iz filmova ovi zvukovi mogu oponašati?</a:t>
            </a:r>
          </a:p>
        </p:txBody>
      </p:sp>
      <p:pic>
        <p:nvPicPr>
          <p:cNvPr id="4" name="22_Listen_01_fire">
            <a:hlinkClick r:id="" action="ppaction://media"/>
            <a:extLst>
              <a:ext uri="{FF2B5EF4-FFF2-40B4-BE49-F238E27FC236}">
                <a16:creationId xmlns:a16="http://schemas.microsoft.com/office/drawing/2014/main" xmlns="" id="{1F301677-C36F-4C25-939D-E7D507BD2F3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3839306" y="5297341"/>
            <a:ext cx="609600" cy="609600"/>
          </a:xfrm>
          <a:prstGeom prst="rect">
            <a:avLst/>
          </a:prstGeom>
        </p:spPr>
      </p:pic>
      <p:pic>
        <p:nvPicPr>
          <p:cNvPr id="5" name="22_Listen_02_crackingbones">
            <a:hlinkClick r:id="" action="ppaction://media"/>
            <a:extLst>
              <a:ext uri="{FF2B5EF4-FFF2-40B4-BE49-F238E27FC236}">
                <a16:creationId xmlns:a16="http://schemas.microsoft.com/office/drawing/2014/main" xmlns="" id="{30164858-518A-4C59-98E3-F4BB9ECDA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140676" y="0"/>
            <a:ext cx="609600" cy="609600"/>
          </a:xfrm>
          <a:prstGeom prst="rect">
            <a:avLst/>
          </a:prstGeom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xmlns="" id="{97205C0C-B8C7-4947-A205-E1905A06EC44}"/>
              </a:ext>
            </a:extLst>
          </p:cNvPr>
          <p:cNvSpPr txBox="1">
            <a:spLocks/>
          </p:cNvSpPr>
          <p:nvPr/>
        </p:nvSpPr>
        <p:spPr>
          <a:xfrm>
            <a:off x="3342405" y="5924043"/>
            <a:ext cx="7362961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crackling</a:t>
            </a:r>
            <a:r>
              <a:rPr lang="hr-HR" sz="2000" b="1" dirty="0"/>
              <a:t> </a:t>
            </a:r>
            <a:r>
              <a:rPr lang="hr-HR" sz="2000" b="1" dirty="0" err="1"/>
              <a:t>fire</a:t>
            </a:r>
            <a:endParaRPr lang="hr-HR" sz="2000" i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xmlns="" id="{1641C7EE-DFC5-4A9A-BE46-4766B3D38D57}"/>
              </a:ext>
            </a:extLst>
          </p:cNvPr>
          <p:cNvSpPr txBox="1">
            <a:spLocks/>
          </p:cNvSpPr>
          <p:nvPr/>
        </p:nvSpPr>
        <p:spPr>
          <a:xfrm>
            <a:off x="1825072" y="1282339"/>
            <a:ext cx="1289538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cracking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bones</a:t>
            </a:r>
            <a:endParaRPr lang="hr-HR" sz="2000" i="1" dirty="0"/>
          </a:p>
        </p:txBody>
      </p:sp>
      <p:pic>
        <p:nvPicPr>
          <p:cNvPr id="6" name="22_Listen_03_flappingwings">
            <a:hlinkClick r:id="" action="ppaction://media"/>
            <a:extLst>
              <a:ext uri="{FF2B5EF4-FFF2-40B4-BE49-F238E27FC236}">
                <a16:creationId xmlns:a16="http://schemas.microsoft.com/office/drawing/2014/main" xmlns="" id="{FF450E94-02CF-42E3-A1B8-34670ED100E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11079903" y="609600"/>
            <a:ext cx="609600" cy="609600"/>
          </a:xfrm>
          <a:prstGeom prst="rect">
            <a:avLst/>
          </a:prstGeom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xmlns="" id="{0AB98EF8-1CA3-408B-A9C4-11C618B71D9D}"/>
              </a:ext>
            </a:extLst>
          </p:cNvPr>
          <p:cNvSpPr txBox="1">
            <a:spLocks/>
          </p:cNvSpPr>
          <p:nvPr/>
        </p:nvSpPr>
        <p:spPr>
          <a:xfrm>
            <a:off x="9247772" y="36508"/>
            <a:ext cx="2944227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flapping</a:t>
            </a:r>
            <a:r>
              <a:rPr lang="hr-HR" sz="2000" b="1" dirty="0"/>
              <a:t> </a:t>
            </a:r>
            <a:r>
              <a:rPr lang="hr-HR" sz="2000" b="1" dirty="0" err="1"/>
              <a:t>wings</a:t>
            </a:r>
            <a:endParaRPr lang="hr-HR" sz="2000" b="1" dirty="0"/>
          </a:p>
        </p:txBody>
      </p:sp>
      <p:pic>
        <p:nvPicPr>
          <p:cNvPr id="7" name="22_Listen_04_snappingtwig">
            <a:hlinkClick r:id="" action="ppaction://media"/>
            <a:extLst>
              <a:ext uri="{FF2B5EF4-FFF2-40B4-BE49-F238E27FC236}">
                <a16:creationId xmlns:a16="http://schemas.microsoft.com/office/drawing/2014/main" xmlns="" id="{4BADDF4A-8ACD-4ED2-A4E9-2D34EBC5528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15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930568" y="3233942"/>
            <a:ext cx="609600" cy="609600"/>
          </a:xfrm>
          <a:prstGeom prst="rect">
            <a:avLst/>
          </a:prstGeom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xmlns="" id="{756B81D7-29A6-4181-A048-D0F8632668CF}"/>
              </a:ext>
            </a:extLst>
          </p:cNvPr>
          <p:cNvSpPr txBox="1">
            <a:spLocks/>
          </p:cNvSpPr>
          <p:nvPr/>
        </p:nvSpPr>
        <p:spPr>
          <a:xfrm>
            <a:off x="4775421" y="3590768"/>
            <a:ext cx="2944227" cy="1821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b="1" dirty="0" err="1"/>
              <a:t>snapping</a:t>
            </a:r>
            <a:r>
              <a:rPr lang="hr-HR" sz="2000" b="1" dirty="0"/>
              <a:t> </a:t>
            </a:r>
            <a:r>
              <a:rPr lang="hr-HR" sz="2000" b="1" dirty="0" err="1"/>
              <a:t>twig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18777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5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64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433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uiExpand="1" build="p"/>
      <p:bldP spid="13" grpId="0" build="p"/>
      <p:bldP spid="14" grpId="0" build="p"/>
      <p:bldP spid="16" grpId="0" build="p"/>
      <p:bldP spid="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39054" y="0"/>
            <a:ext cx="6911115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9855437" y="2649415"/>
            <a:ext cx="2272158" cy="4441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Are these sounds pleasant or unpleasant</a:t>
            </a:r>
            <a:r>
              <a:rPr lang="hr-HR" sz="2000" b="1" dirty="0"/>
              <a:t> </a:t>
            </a:r>
            <a:r>
              <a:rPr lang="en-US" sz="2000" b="1" dirty="0"/>
              <a:t>to you?</a:t>
            </a:r>
            <a:r>
              <a:rPr lang="hr-HR" sz="2000" b="1" dirty="0"/>
              <a:t> </a:t>
            </a:r>
            <a:r>
              <a:rPr lang="hr-HR" sz="2000" i="1" dirty="0"/>
              <a:t>Koji su ti od navedenih zvukova ugodni, a koji neugodni?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xmlns="" id="{4B2349A6-8903-43C1-9216-2DE1B381E62F}"/>
              </a:ext>
            </a:extLst>
          </p:cNvPr>
          <p:cNvSpPr txBox="1">
            <a:spLocks/>
          </p:cNvSpPr>
          <p:nvPr/>
        </p:nvSpPr>
        <p:spPr>
          <a:xfrm>
            <a:off x="1" y="246182"/>
            <a:ext cx="4839054" cy="69400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the words to form a </a:t>
            </a:r>
            <a:r>
              <a:rPr lang="hr-HR" sz="2000" b="1" dirty="0" err="1"/>
              <a:t>sound</a:t>
            </a:r>
            <a:r>
              <a:rPr lang="hr-HR" sz="2000" b="1" dirty="0"/>
              <a:t> </a:t>
            </a:r>
            <a:r>
              <a:rPr lang="en-US" sz="2000" b="1" dirty="0"/>
              <a:t>collocation.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Poveži riječi kako bi dobio izraze vezane uz zvukove.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https://wordwall.net/resource/28001167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With the help of the common household objects recreate these sounds. Then</a:t>
            </a:r>
            <a:r>
              <a:rPr lang="hr-HR" sz="2000" b="1" dirty="0"/>
              <a:t> </a:t>
            </a:r>
            <a:r>
              <a:rPr lang="en-US" sz="2000" b="1" dirty="0"/>
              <a:t>write down what you used to get them.</a:t>
            </a:r>
            <a:r>
              <a:rPr lang="hr-HR" sz="2000" b="1" dirty="0"/>
              <a:t/>
            </a:r>
            <a:br>
              <a:rPr lang="hr-HR" sz="2000" b="1" dirty="0"/>
            </a:br>
            <a:r>
              <a:rPr lang="hr-HR" sz="2000" i="1" dirty="0"/>
              <a:t>Uz pomoć predmeta koje imaš u svom domu pokušaj proizvesti te zvukove, a potom u svoju bilježnicu zapiši što si koristio.</a:t>
            </a:r>
            <a:endParaRPr lang="en-US" sz="2000" b="1" dirty="0"/>
          </a:p>
          <a:p>
            <a:pPr marL="0" indent="0">
              <a:buNone/>
            </a:pPr>
            <a:r>
              <a:rPr lang="hr-HR" sz="2000" i="1" dirty="0"/>
              <a:t>Navedenim predmetima se koriste kreatori zvuka u filmu, tzv. </a:t>
            </a:r>
            <a:r>
              <a:rPr lang="hr-HR" sz="2000" b="1" dirty="0" err="1"/>
              <a:t>foley</a:t>
            </a:r>
            <a:r>
              <a:rPr lang="hr-HR" sz="2000" b="1" dirty="0"/>
              <a:t> /ˈ</a:t>
            </a:r>
            <a:r>
              <a:rPr lang="hr-HR" sz="2000" b="1" dirty="0" err="1"/>
              <a:t>fəʊli</a:t>
            </a:r>
            <a:r>
              <a:rPr lang="hr-HR" sz="2000" b="1" dirty="0"/>
              <a:t>/ artist</a:t>
            </a:r>
            <a:r>
              <a:rPr lang="hr-HR" sz="2000" i="1" dirty="0"/>
              <a:t>. </a:t>
            </a:r>
          </a:p>
          <a:p>
            <a:pPr marL="0" indent="0">
              <a:buNone/>
            </a:pPr>
            <a:r>
              <a:rPr lang="en-US" sz="2000" b="1" i="1" dirty="0"/>
              <a:t>A Foley artist is the person who recreates sound effects in sync with what is</a:t>
            </a:r>
            <a:r>
              <a:rPr lang="hr-HR" sz="2000" b="1" i="1" dirty="0"/>
              <a:t> </a:t>
            </a:r>
            <a:r>
              <a:rPr lang="en-US" sz="2000" b="1" i="1" dirty="0"/>
              <a:t>happening on screen.</a:t>
            </a:r>
            <a:r>
              <a:rPr lang="hr-HR" sz="2000" b="1" i="1" dirty="0"/>
              <a:t> </a:t>
            </a:r>
            <a:r>
              <a:rPr lang="hr-HR" sz="2000" i="1" dirty="0" err="1"/>
              <a:t>Foley</a:t>
            </a:r>
            <a:r>
              <a:rPr lang="hr-HR" sz="2000" i="1" dirty="0"/>
              <a:t> artist je osoba koja stvara pozadinske zvučne efekte u igranim i animiranim filmovima. Naziv dolazi od imena </a:t>
            </a:r>
            <a:r>
              <a:rPr lang="hr-HR" sz="2000" i="1" dirty="0" err="1"/>
              <a:t>Jacka</a:t>
            </a:r>
            <a:r>
              <a:rPr lang="hr-HR" sz="2000" i="1" dirty="0"/>
              <a:t> </a:t>
            </a:r>
            <a:r>
              <a:rPr lang="hr-HR" sz="2000" i="1" dirty="0" err="1"/>
              <a:t>Foleya</a:t>
            </a:r>
            <a:r>
              <a:rPr lang="hr-HR" sz="2000" i="1" dirty="0"/>
              <a:t> (1891-1967) koji je bio pionir na području zvučnih efekata u filmovima. Zvučni se efekti stvaraju uporabom raznih rekvizita i svakodnevnih predmeta koji se rabe na nove i kreativne načine.</a:t>
            </a:r>
            <a:br>
              <a:rPr lang="hr-HR" sz="2000" i="1" dirty="0"/>
            </a:br>
            <a:r>
              <a:rPr lang="hr-HR" sz="1400" i="1" dirty="0"/>
              <a:t>Izvor: </a:t>
            </a:r>
            <a:r>
              <a:rPr lang="hr-HR" sz="1400" i="1" dirty="0">
                <a:hlinkClick r:id="rId7"/>
              </a:rPr>
              <a:t>www.mediacollege.com</a:t>
            </a:r>
            <a:endParaRPr lang="hr-HR" sz="1400" i="1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80" y="1714"/>
            <a:ext cx="4838873" cy="686777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3642" y="199290"/>
            <a:ext cx="9428333" cy="64711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22_Listen_05_waves">
            <a:hlinkClick r:id="" action="ppaction://media"/>
            <a:extLst>
              <a:ext uri="{FF2B5EF4-FFF2-40B4-BE49-F238E27FC236}">
                <a16:creationId xmlns:a16="http://schemas.microsoft.com/office/drawing/2014/main" xmlns="" id="{BD0A28E4-C2C0-417C-BD66-216DB432B4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2419528" y="3083166"/>
            <a:ext cx="609600" cy="609600"/>
          </a:xfrm>
          <a:prstGeom prst="rect">
            <a:avLst/>
          </a:prstGeom>
        </p:spPr>
      </p:pic>
      <p:pic>
        <p:nvPicPr>
          <p:cNvPr id="9" name="22_Listen_06_trees">
            <a:hlinkClick r:id="" action="ppaction://media"/>
            <a:extLst>
              <a:ext uri="{FF2B5EF4-FFF2-40B4-BE49-F238E27FC236}">
                <a16:creationId xmlns:a16="http://schemas.microsoft.com/office/drawing/2014/main" xmlns="" id="{87DEC473-A3ED-4BFA-9459-D1B01A1F14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159262" y="3071440"/>
            <a:ext cx="609600" cy="609600"/>
          </a:xfrm>
          <a:prstGeom prst="rect">
            <a:avLst/>
          </a:prstGeom>
        </p:spPr>
      </p:pic>
      <p:pic>
        <p:nvPicPr>
          <p:cNvPr id="12" name="22_Listen_07_rain">
            <a:hlinkClick r:id="" action="ppaction://media"/>
            <a:extLst>
              <a:ext uri="{FF2B5EF4-FFF2-40B4-BE49-F238E27FC236}">
                <a16:creationId xmlns:a16="http://schemas.microsoft.com/office/drawing/2014/main" xmlns="" id="{E054C7A5-E0AA-4663-8DBD-6BB21A7BC9C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235569" y="6049845"/>
            <a:ext cx="609600" cy="609600"/>
          </a:xfrm>
          <a:prstGeom prst="rect">
            <a:avLst/>
          </a:prstGeom>
        </p:spPr>
      </p:pic>
      <p:pic>
        <p:nvPicPr>
          <p:cNvPr id="13" name="22_Listen_08_airplane">
            <a:hlinkClick r:id="" action="ppaction://media"/>
            <a:extLst>
              <a:ext uri="{FF2B5EF4-FFF2-40B4-BE49-F238E27FC236}">
                <a16:creationId xmlns:a16="http://schemas.microsoft.com/office/drawing/2014/main" xmlns="" id="{8494A0D4-7E72-479B-940E-634EF8352BB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9139106" y="60608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971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build="p"/>
      <p:bldP spid="6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9882" y="-44547"/>
            <a:ext cx="4851305" cy="68859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550985"/>
            <a:ext cx="7315354" cy="6774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affected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sounds</a:t>
            </a:r>
            <a:r>
              <a:rPr lang="hr-HR" sz="2000" b="1" dirty="0"/>
              <a:t>, </a:t>
            </a:r>
            <a:r>
              <a:rPr lang="hr-HR" sz="2000" b="1" dirty="0" err="1"/>
              <a:t>according</a:t>
            </a:r>
            <a:r>
              <a:rPr lang="hr-HR" sz="2000" b="1" dirty="0"/>
              <a:t> to </a:t>
            </a:r>
            <a:r>
              <a:rPr lang="hr-HR" sz="2000" b="1" dirty="0" err="1"/>
              <a:t>it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Pročitaj tekst. Kakav je utjecaj zvukova na ljude? Na što zvukovi utječu?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8265" y="1535723"/>
            <a:ext cx="11755469" cy="45523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xmlns="" id="{3B0E6F11-A6D3-4D6C-BB56-C5F8DABA2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686" y="2203939"/>
            <a:ext cx="2241158" cy="48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xmlns="" id="{31299CC1-6712-42BC-9C7A-0980644A9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9363" y="2203938"/>
            <a:ext cx="1774575" cy="48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xmlns="" id="{57E21DB1-7156-4E95-B388-AC9DE6A72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611">
            <a:off x="3487566" y="2548690"/>
            <a:ext cx="2676186" cy="40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086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9882" y="-44547"/>
            <a:ext cx="4851305" cy="688591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1423" y="16629"/>
            <a:ext cx="7315354" cy="7308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word.</a:t>
            </a:r>
            <a:br>
              <a:rPr lang="hr-HR" sz="2000" b="1" dirty="0"/>
            </a:br>
            <a:r>
              <a:rPr lang="hr-HR" sz="2000" i="1" dirty="0"/>
              <a:t>Zaokruži ispravnu riječ.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B69E1C10-ACFD-49C4-B019-6B92ED78F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41423" y="732670"/>
            <a:ext cx="6510781" cy="238562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" name="Picture 2" descr="Vidi izvornu sliku">
            <a:extLst>
              <a:ext uri="{FF2B5EF4-FFF2-40B4-BE49-F238E27FC236}">
                <a16:creationId xmlns:a16="http://schemas.microsoft.com/office/drawing/2014/main" xmlns="" id="{3B0E6F11-A6D3-4D6C-BB56-C5F8DABA2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2870" y="1254370"/>
            <a:ext cx="1000853" cy="48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xmlns="" id="{31299CC1-6712-42BC-9C7A-0980644A9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02519"/>
            <a:ext cx="1296870" cy="46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xmlns="" id="{57E21DB1-7156-4E95-B388-AC9DE6A72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611">
            <a:off x="8523482" y="2105135"/>
            <a:ext cx="883200" cy="40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xmlns="" id="{E41A4157-53A5-43BA-A6A2-E22EDAA06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611">
            <a:off x="6627730" y="2394883"/>
            <a:ext cx="1907132" cy="40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hlinkClick r:id="rId8"/>
            <a:extLst>
              <a:ext uri="{FF2B5EF4-FFF2-40B4-BE49-F238E27FC236}">
                <a16:creationId xmlns:a16="http://schemas.microsoft.com/office/drawing/2014/main" xmlns="" id="{18CC2BD6-BAF2-478B-AD03-87C34A5E1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7200" y="304572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xmlns="" id="{27430987-532A-452D-8A8F-DCDD6B243786}"/>
              </a:ext>
            </a:extLst>
          </p:cNvPr>
          <p:cNvSpPr txBox="1">
            <a:spLocks/>
          </p:cNvSpPr>
          <p:nvPr/>
        </p:nvSpPr>
        <p:spPr>
          <a:xfrm>
            <a:off x="4990917" y="4465107"/>
            <a:ext cx="7023459" cy="3199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Open the following link and then click on LEARN MORE! </a:t>
            </a: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i="1" dirty="0"/>
              <a:t/>
            </a:r>
            <a:br>
              <a:rPr lang="hr-HR" sz="2000" i="1" dirty="0"/>
            </a:br>
            <a:r>
              <a:rPr lang="hr-HR" sz="2000" u="sng" dirty="0">
                <a:hlinkClick r:id="rId10"/>
              </a:rPr>
              <a:t>https://www.e-sfera.hr/dodatni-digitalni-sadrzaji/37aa8b31-f7e6-40b6-ae01-e6669c1c8bb7/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 err="1"/>
              <a:t>Deaf</a:t>
            </a:r>
            <a:r>
              <a:rPr lang="hr-HR" sz="2000" b="1" u="sng" dirty="0"/>
              <a:t> </a:t>
            </a:r>
            <a:r>
              <a:rPr lang="hr-HR" sz="2000" b="1" u="sng" dirty="0" err="1"/>
              <a:t>culture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b="1" dirty="0"/>
              <a:t>Read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tasks</a:t>
            </a:r>
            <a:r>
              <a:rPr lang="hr-HR" sz="2000" b="1" dirty="0"/>
              <a:t> </a:t>
            </a:r>
            <a:r>
              <a:rPr lang="hr-HR" sz="2000" b="1" dirty="0" err="1"/>
              <a:t>bellow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tekstove i riješi zadatke ispod teksta.</a:t>
            </a:r>
            <a:endParaRPr lang="hr-HR" sz="2000" b="1" dirty="0"/>
          </a:p>
          <a:p>
            <a:pPr marL="0" indent="0" algn="ctr">
              <a:buNone/>
            </a:pP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58633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012" y="-976"/>
            <a:ext cx="4832675" cy="685897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45477" y="2029253"/>
            <a:ext cx="11580871" cy="35691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43687" y="1019908"/>
            <a:ext cx="7348313" cy="5463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Match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on </a:t>
            </a:r>
            <a:r>
              <a:rPr lang="hr-HR" sz="2000" b="1" dirty="0" err="1"/>
              <a:t>page</a:t>
            </a:r>
            <a:r>
              <a:rPr lang="hr-HR" sz="2000" b="1" dirty="0"/>
              <a:t> 92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textbook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Pročitaj tekst u udžbeniku još jednom, te potom spoji riječi </a:t>
            </a:r>
            <a:r>
              <a:rPr lang="hr-HR" sz="2000" i="1" dirty="0" smtClean="0"/>
              <a:t>s </a:t>
            </a:r>
            <a:r>
              <a:rPr lang="hr-HR" sz="2000" i="1" dirty="0"/>
              <a:t>njihovim objašnjenjima.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xmlns="" id="{92D5CA2B-9C72-4939-A79E-889BB5446D58}"/>
              </a:ext>
            </a:extLst>
          </p:cNvPr>
          <p:cNvSpPr txBox="1">
            <a:spLocks/>
          </p:cNvSpPr>
          <p:nvPr/>
        </p:nvSpPr>
        <p:spPr>
          <a:xfrm>
            <a:off x="2046705" y="349884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xmlns="" id="{6CC42019-C77C-489B-97E9-DA2D43F21BE6}"/>
              </a:ext>
            </a:extLst>
          </p:cNvPr>
          <p:cNvSpPr txBox="1">
            <a:spLocks/>
          </p:cNvSpPr>
          <p:nvPr/>
        </p:nvSpPr>
        <p:spPr>
          <a:xfrm>
            <a:off x="2046705" y="4349721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xmlns="" id="{D907E99D-3E4E-4CCB-B03A-1DB8330CB72B}"/>
              </a:ext>
            </a:extLst>
          </p:cNvPr>
          <p:cNvSpPr txBox="1">
            <a:spLocks/>
          </p:cNvSpPr>
          <p:nvPr/>
        </p:nvSpPr>
        <p:spPr>
          <a:xfrm>
            <a:off x="2052523" y="3917898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xmlns="" id="{E9BE2AD5-BC2A-46D3-843F-E72FCB8BBEB4}"/>
              </a:ext>
            </a:extLst>
          </p:cNvPr>
          <p:cNvSpPr txBox="1">
            <a:spLocks/>
          </p:cNvSpPr>
          <p:nvPr/>
        </p:nvSpPr>
        <p:spPr>
          <a:xfrm>
            <a:off x="2046705" y="2660750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xmlns="" id="{A6E7669F-D5DF-4624-AAC3-05AF760D42FC}"/>
              </a:ext>
            </a:extLst>
          </p:cNvPr>
          <p:cNvSpPr txBox="1">
            <a:spLocks/>
          </p:cNvSpPr>
          <p:nvPr/>
        </p:nvSpPr>
        <p:spPr>
          <a:xfrm>
            <a:off x="2046705" y="3079799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xmlns="" id="{7F76C991-7773-45B4-87C0-85EB04204440}"/>
              </a:ext>
            </a:extLst>
          </p:cNvPr>
          <p:cNvSpPr txBox="1">
            <a:spLocks/>
          </p:cNvSpPr>
          <p:nvPr/>
        </p:nvSpPr>
        <p:spPr>
          <a:xfrm>
            <a:off x="2046705" y="4755997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xmlns="" id="{6CB6A3AE-847D-4F48-BCBE-5E3CA2F15D78}"/>
              </a:ext>
            </a:extLst>
          </p:cNvPr>
          <p:cNvSpPr txBox="1">
            <a:spLocks/>
          </p:cNvSpPr>
          <p:nvPr/>
        </p:nvSpPr>
        <p:spPr>
          <a:xfrm>
            <a:off x="2046705" y="5197442"/>
            <a:ext cx="1289538" cy="5150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xmlns="" val="368069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54" y="1"/>
            <a:ext cx="4840760" cy="684350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xmlns="" id="{0256D9EB-C20B-45FA-9F3D-124012366C9E}"/>
              </a:ext>
            </a:extLst>
          </p:cNvPr>
          <p:cNvSpPr txBox="1">
            <a:spLocks/>
          </p:cNvSpPr>
          <p:nvPr/>
        </p:nvSpPr>
        <p:spPr>
          <a:xfrm>
            <a:off x="4826146" y="-15501"/>
            <a:ext cx="6636197" cy="1159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93.</a:t>
            </a:r>
            <a:br>
              <a:rPr lang="hr-HR" sz="2000" b="1" dirty="0"/>
            </a:br>
            <a:r>
              <a:rPr lang="hr-HR" sz="2000" b="1" dirty="0"/>
              <a:t/>
            </a:r>
            <a:br>
              <a:rPr lang="hr-HR" sz="2000" b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xmlns="" id="{79AB126F-5218-4223-8FB3-6BD5D18FF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123237" y="691662"/>
            <a:ext cx="6340836" cy="150017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xmlns="" id="{010AB125-9086-4261-98B4-FC5A0801347C}"/>
              </a:ext>
            </a:extLst>
          </p:cNvPr>
          <p:cNvSpPr txBox="1">
            <a:spLocks/>
          </p:cNvSpPr>
          <p:nvPr/>
        </p:nvSpPr>
        <p:spPr>
          <a:xfrm>
            <a:off x="4829908" y="246185"/>
            <a:ext cx="7362092" cy="623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Answer the questions.</a:t>
            </a:r>
            <a:r>
              <a:rPr lang="hr-HR" sz="2000" b="1" dirty="0"/>
              <a:t> </a:t>
            </a:r>
            <a:r>
              <a:rPr lang="hr-HR" sz="2000" i="1" dirty="0"/>
              <a:t>Odgovori na pitanja.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en-US" sz="2000" b="1" dirty="0"/>
              <a:t> ringtone and why?</a:t>
            </a:r>
            <a:r>
              <a:rPr lang="hr-HR" sz="2000" b="1" dirty="0"/>
              <a:t> 			</a:t>
            </a:r>
            <a:r>
              <a:rPr lang="hr-HR" sz="2000" i="1" dirty="0"/>
              <a:t>Koja je tvoja omiljena melodija zvona i 			zašto?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/>
              <a:t>			</a:t>
            </a:r>
            <a:r>
              <a:rPr lang="en-US" sz="2000" b="1" dirty="0"/>
              <a:t>Do you usually wake up to the sound of </a:t>
            </a:r>
            <a:r>
              <a:rPr lang="hr-HR" sz="2000" b="1" dirty="0"/>
              <a:t>			</a:t>
            </a:r>
            <a:r>
              <a:rPr lang="en-US" sz="2000" b="1" dirty="0"/>
              <a:t>alarm?</a:t>
            </a:r>
            <a:r>
              <a:rPr lang="hr-HR" sz="2000" b="1" dirty="0"/>
              <a:t> </a:t>
            </a:r>
            <a:r>
              <a:rPr lang="hr-HR" sz="2000" i="1" dirty="0"/>
              <a:t>Probudi li te zvuk alarma?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Which person in your surroundings has the most pleasant voice?</a:t>
            </a:r>
            <a:r>
              <a:rPr lang="hr-HR" sz="2000" b="1" dirty="0"/>
              <a:t> </a:t>
            </a:r>
            <a:r>
              <a:rPr lang="hr-HR" sz="2000" i="1" dirty="0"/>
              <a:t>Koja osoba iz tvojeg okruženja ima najugodniji glas?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xmlns="" id="{3366DD22-1660-4B96-982C-4C327326E0FC}"/>
              </a:ext>
            </a:extLst>
          </p:cNvPr>
          <p:cNvSpPr txBox="1">
            <a:spLocks/>
          </p:cNvSpPr>
          <p:nvPr/>
        </p:nvSpPr>
        <p:spPr>
          <a:xfrm>
            <a:off x="7608277" y="3317631"/>
            <a:ext cx="4597498" cy="3525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list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noises</a:t>
            </a:r>
            <a:r>
              <a:rPr lang="hr-HR" sz="2000" b="1" dirty="0"/>
              <a:t>. Some are </a:t>
            </a:r>
            <a:r>
              <a:rPr lang="hr-HR" sz="2000" b="1" dirty="0" err="1"/>
              <a:t>made</a:t>
            </a:r>
            <a:r>
              <a:rPr lang="hr-HR" sz="2000" b="1" dirty="0"/>
              <a:t> </a:t>
            </a:r>
            <a:r>
              <a:rPr lang="hr-HR" sz="2000" b="1" dirty="0" err="1"/>
              <a:t>by</a:t>
            </a:r>
            <a:r>
              <a:rPr lang="hr-HR" sz="2000" b="1" dirty="0"/>
              <a:t> </a:t>
            </a:r>
            <a:r>
              <a:rPr lang="hr-HR" sz="2000" b="1" dirty="0" err="1"/>
              <a:t>humans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some are </a:t>
            </a:r>
            <a:r>
              <a:rPr lang="hr-HR" sz="2000" b="1" dirty="0" err="1"/>
              <a:t>not</a:t>
            </a:r>
            <a:r>
              <a:rPr lang="hr-HR" sz="2000" b="1" dirty="0"/>
              <a:t>.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?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their</a:t>
            </a:r>
            <a:r>
              <a:rPr lang="hr-HR" sz="2000" b="1" dirty="0"/>
              <a:t> </a:t>
            </a:r>
            <a:r>
              <a:rPr lang="hr-HR" sz="2000" b="1" dirty="0" err="1"/>
              <a:t>translation</a:t>
            </a:r>
            <a:r>
              <a:rPr lang="hr-HR" sz="2000" b="1" dirty="0"/>
              <a:t> online,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Prvo pročitaj popis zvukova koje proizvode </a:t>
            </a:r>
            <a:r>
              <a:rPr lang="hr-HR" sz="2000" i="1" dirty="0" smtClean="0"/>
              <a:t>ljudi </a:t>
            </a:r>
            <a:r>
              <a:rPr lang="hr-HR" sz="2000" i="1" dirty="0"/>
              <a:t>te zatim popis drugih zvukova. </a:t>
            </a:r>
            <a:r>
              <a:rPr lang="hr-HR" sz="2000" i="1" dirty="0" smtClean="0"/>
              <a:t>Ako </a:t>
            </a:r>
            <a:r>
              <a:rPr lang="hr-HR" sz="2000" i="1" dirty="0"/>
              <a:t>ne znaš značenje pojedinih izraza potraži prijevod u nekom od online rječnika. Nazive zvukova prepiši i prevedi u bilježnicu.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5A097636-93C0-44AD-9305-E3601ADCA55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513" y="3130594"/>
            <a:ext cx="7191375" cy="33528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6281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3759</TotalTime>
  <Words>603</Words>
  <Application>Microsoft Office PowerPoint</Application>
  <PresentationFormat>Prilagođeno</PresentationFormat>
  <Paragraphs>98</Paragraphs>
  <Slides>16</Slides>
  <Notes>2</Notes>
  <HiddenSlides>0</HiddenSlides>
  <MMClips>9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17" baseType="lpstr">
      <vt:lpstr>Tema sustava Office</vt:lpstr>
      <vt:lpstr>UNIT 6;  Lend me your ear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08_U6_L1_Listen</dc:title>
  <dc:subject>Engleski jezik</dc:subject>
  <dc:creator>Siniša Vuksan</dc:creator>
  <cp:keywords>engleski jezik; školska knjiga; footsteps 4; siniša vuksan</cp:keywords>
  <cp:lastModifiedBy>Iva Palčić Strčić</cp:lastModifiedBy>
  <cp:revision>306</cp:revision>
  <dcterms:created xsi:type="dcterms:W3CDTF">2020-09-12T11:20:19Z</dcterms:created>
  <dcterms:modified xsi:type="dcterms:W3CDTF">2022-02-02T18:30:29Z</dcterms:modified>
  <cp:category>8. razred</cp:category>
</cp:coreProperties>
</file>